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75" r:id="rId3"/>
    <p:sldId id="259" r:id="rId4"/>
    <p:sldId id="268" r:id="rId5"/>
    <p:sldId id="272" r:id="rId6"/>
    <p:sldId id="270" r:id="rId7"/>
    <p:sldId id="262" r:id="rId8"/>
    <p:sldId id="271" r:id="rId9"/>
    <p:sldId id="256" r:id="rId10"/>
    <p:sldId id="273" r:id="rId11"/>
    <p:sldId id="260" r:id="rId12"/>
    <p:sldId id="279" r:id="rId13"/>
    <p:sldId id="261" r:id="rId14"/>
    <p:sldId id="263" r:id="rId15"/>
    <p:sldId id="280" r:id="rId16"/>
    <p:sldId id="265" r:id="rId17"/>
    <p:sldId id="266" r:id="rId18"/>
    <p:sldId id="269" r:id="rId19"/>
    <p:sldId id="257" r:id="rId20"/>
    <p:sldId id="276" r:id="rId21"/>
    <p:sldId id="277" r:id="rId22"/>
    <p:sldId id="278" r:id="rId23"/>
  </p:sldIdLst>
  <p:sldSz cx="9144000" cy="6858000" type="screen4x3"/>
  <p:notesSz cx="6858000" cy="9144000"/>
  <p:defaultTextStyle>
    <a:defPPr>
      <a:defRPr lang="en-US"/>
    </a:defPPr>
    <a:lvl1pPr algn="ctr" rtl="0" fontAlgn="base">
      <a:spcBef>
        <a:spcPct val="0"/>
      </a:spcBef>
      <a:spcAft>
        <a:spcPct val="0"/>
      </a:spcAft>
      <a:defRPr b="1" kern="1200">
        <a:solidFill>
          <a:schemeClr val="tx2"/>
        </a:solidFill>
        <a:latin typeface="Times New Roman" panose="02020603050405020304" pitchFamily="18" charset="0"/>
        <a:ea typeface="+mn-ea"/>
        <a:cs typeface="+mn-cs"/>
      </a:defRPr>
    </a:lvl1pPr>
    <a:lvl2pPr marL="457200" algn="ctr" rtl="0" fontAlgn="base">
      <a:spcBef>
        <a:spcPct val="0"/>
      </a:spcBef>
      <a:spcAft>
        <a:spcPct val="0"/>
      </a:spcAft>
      <a:defRPr b="1" kern="1200">
        <a:solidFill>
          <a:schemeClr val="tx2"/>
        </a:solidFill>
        <a:latin typeface="Times New Roman" panose="02020603050405020304" pitchFamily="18" charset="0"/>
        <a:ea typeface="+mn-ea"/>
        <a:cs typeface="+mn-cs"/>
      </a:defRPr>
    </a:lvl2pPr>
    <a:lvl3pPr marL="914400" algn="ctr" rtl="0" fontAlgn="base">
      <a:spcBef>
        <a:spcPct val="0"/>
      </a:spcBef>
      <a:spcAft>
        <a:spcPct val="0"/>
      </a:spcAft>
      <a:defRPr b="1" kern="1200">
        <a:solidFill>
          <a:schemeClr val="tx2"/>
        </a:solidFill>
        <a:latin typeface="Times New Roman" panose="02020603050405020304" pitchFamily="18" charset="0"/>
        <a:ea typeface="+mn-ea"/>
        <a:cs typeface="+mn-cs"/>
      </a:defRPr>
    </a:lvl3pPr>
    <a:lvl4pPr marL="1371600" algn="ctr" rtl="0" fontAlgn="base">
      <a:spcBef>
        <a:spcPct val="0"/>
      </a:spcBef>
      <a:spcAft>
        <a:spcPct val="0"/>
      </a:spcAft>
      <a:defRPr b="1" kern="1200">
        <a:solidFill>
          <a:schemeClr val="tx2"/>
        </a:solidFill>
        <a:latin typeface="Times New Roman" panose="02020603050405020304" pitchFamily="18" charset="0"/>
        <a:ea typeface="+mn-ea"/>
        <a:cs typeface="+mn-cs"/>
      </a:defRPr>
    </a:lvl4pPr>
    <a:lvl5pPr marL="1828800" algn="ctr" rtl="0" fontAlgn="base">
      <a:spcBef>
        <a:spcPct val="0"/>
      </a:spcBef>
      <a:spcAft>
        <a:spcPct val="0"/>
      </a:spcAft>
      <a:defRPr b="1" kern="1200">
        <a:solidFill>
          <a:schemeClr val="tx2"/>
        </a:solidFill>
        <a:latin typeface="Times New Roman" panose="02020603050405020304" pitchFamily="18" charset="0"/>
        <a:ea typeface="+mn-ea"/>
        <a:cs typeface="+mn-cs"/>
      </a:defRPr>
    </a:lvl5pPr>
    <a:lvl6pPr marL="2286000" algn="l" defTabSz="914400" rtl="0" eaLnBrk="1" latinLnBrk="0" hangingPunct="1">
      <a:defRPr b="1" kern="1200">
        <a:solidFill>
          <a:schemeClr val="tx2"/>
        </a:solidFill>
        <a:latin typeface="Times New Roman" panose="02020603050405020304" pitchFamily="18" charset="0"/>
        <a:ea typeface="+mn-ea"/>
        <a:cs typeface="+mn-cs"/>
      </a:defRPr>
    </a:lvl6pPr>
    <a:lvl7pPr marL="2743200" algn="l" defTabSz="914400" rtl="0" eaLnBrk="1" latinLnBrk="0" hangingPunct="1">
      <a:defRPr b="1" kern="1200">
        <a:solidFill>
          <a:schemeClr val="tx2"/>
        </a:solidFill>
        <a:latin typeface="Times New Roman" panose="02020603050405020304" pitchFamily="18" charset="0"/>
        <a:ea typeface="+mn-ea"/>
        <a:cs typeface="+mn-cs"/>
      </a:defRPr>
    </a:lvl7pPr>
    <a:lvl8pPr marL="3200400" algn="l" defTabSz="914400" rtl="0" eaLnBrk="1" latinLnBrk="0" hangingPunct="1">
      <a:defRPr b="1" kern="1200">
        <a:solidFill>
          <a:schemeClr val="tx2"/>
        </a:solidFill>
        <a:latin typeface="Times New Roman" panose="02020603050405020304" pitchFamily="18" charset="0"/>
        <a:ea typeface="+mn-ea"/>
        <a:cs typeface="+mn-cs"/>
      </a:defRPr>
    </a:lvl8pPr>
    <a:lvl9pPr marL="3657600" algn="l" defTabSz="914400" rtl="0" eaLnBrk="1" latinLnBrk="0" hangingPunct="1">
      <a:defRPr b="1" kern="1200">
        <a:solidFill>
          <a:schemeClr val="tx2"/>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3456">
          <p15:clr>
            <a:srgbClr val="A4A3A4"/>
          </p15:clr>
        </p15:guide>
        <p15:guide id="2" pos="29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0000"/>
    <a:srgbClr val="000000"/>
    <a:srgbClr val="FFFF00"/>
    <a:srgbClr val="0033CC"/>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p:cViewPr varScale="1">
        <p:scale>
          <a:sx n="67" d="100"/>
          <a:sy n="67" d="100"/>
        </p:scale>
        <p:origin x="1744" y="48"/>
      </p:cViewPr>
      <p:guideLst>
        <p:guide orient="horz" pos="3456"/>
        <p:guide pos="29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06890-8775-4FD0-8B83-B4908B0798DF}"/>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3CB2AB05-D113-425A-A17D-0E4E3DE83A0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867F10C6-1B8E-428B-9964-42689AF2ABD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D53AD3B-E54D-4C85-BDA0-C599B3502B3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DB8B483-7D7A-4B35-ABB6-CA5D8CC99DA5}"/>
              </a:ext>
            </a:extLst>
          </p:cNvPr>
          <p:cNvSpPr>
            <a:spLocks noGrp="1"/>
          </p:cNvSpPr>
          <p:nvPr>
            <p:ph type="sldNum" sz="quarter" idx="12"/>
          </p:nvPr>
        </p:nvSpPr>
        <p:spPr/>
        <p:txBody>
          <a:bodyPr/>
          <a:lstStyle>
            <a:lvl1pPr>
              <a:defRPr/>
            </a:lvl1pPr>
          </a:lstStyle>
          <a:p>
            <a:fld id="{A23014D5-19E1-4223-A6A7-42C78C313424}" type="slidenum">
              <a:rPr lang="en-US" altLang="en-US"/>
              <a:pPr/>
              <a:t>‹#›</a:t>
            </a:fld>
            <a:endParaRPr lang="en-US" altLang="en-US"/>
          </a:p>
        </p:txBody>
      </p:sp>
    </p:spTree>
    <p:extLst>
      <p:ext uri="{BB962C8B-B14F-4D97-AF65-F5344CB8AC3E}">
        <p14:creationId xmlns:p14="http://schemas.microsoft.com/office/powerpoint/2010/main" val="236304967"/>
      </p:ext>
    </p:extLst>
  </p:cSld>
  <p:clrMapOvr>
    <a:masterClrMapping/>
  </p:clrMapOvr>
  <p:transition advClick="0">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16583-5FD3-44C9-97C1-FB6F9D4E3EF3}"/>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D37C2F4-F718-40A4-A172-3668876FBF5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B229B8E-B535-486E-A3C0-0AFC5B40221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A30951F-24E9-4697-B74C-76DEE2693BD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E0FB94D-D5A2-4D7D-9F82-3F617286FB85}"/>
              </a:ext>
            </a:extLst>
          </p:cNvPr>
          <p:cNvSpPr>
            <a:spLocks noGrp="1"/>
          </p:cNvSpPr>
          <p:nvPr>
            <p:ph type="sldNum" sz="quarter" idx="12"/>
          </p:nvPr>
        </p:nvSpPr>
        <p:spPr/>
        <p:txBody>
          <a:bodyPr/>
          <a:lstStyle>
            <a:lvl1pPr>
              <a:defRPr/>
            </a:lvl1pPr>
          </a:lstStyle>
          <a:p>
            <a:fld id="{C34E4ED1-EC86-410B-9FEF-C01EA8EC4548}" type="slidenum">
              <a:rPr lang="en-US" altLang="en-US"/>
              <a:pPr/>
              <a:t>‹#›</a:t>
            </a:fld>
            <a:endParaRPr lang="en-US" altLang="en-US"/>
          </a:p>
        </p:txBody>
      </p:sp>
    </p:spTree>
    <p:extLst>
      <p:ext uri="{BB962C8B-B14F-4D97-AF65-F5344CB8AC3E}">
        <p14:creationId xmlns:p14="http://schemas.microsoft.com/office/powerpoint/2010/main" val="2119781211"/>
      </p:ext>
    </p:extLst>
  </p:cSld>
  <p:clrMapOvr>
    <a:masterClrMapping/>
  </p:clrMapOvr>
  <p:transition advClick="0">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DE76AE-D444-4ECA-B1DD-B151464C660E}"/>
              </a:ext>
            </a:extLst>
          </p:cNvPr>
          <p:cNvSpPr>
            <a:spLocks noGrp="1"/>
          </p:cNvSpPr>
          <p:nvPr>
            <p:ph type="title" orient="vert"/>
          </p:nvPr>
        </p:nvSpPr>
        <p:spPr>
          <a:xfrm>
            <a:off x="6515100" y="609600"/>
            <a:ext cx="1943100" cy="5486400"/>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F7345FA-BCED-4929-9579-8F77288454DC}"/>
              </a:ext>
            </a:extLst>
          </p:cNvPr>
          <p:cNvSpPr>
            <a:spLocks noGrp="1"/>
          </p:cNvSpPr>
          <p:nvPr>
            <p:ph type="body" orient="vert" idx="1"/>
          </p:nvPr>
        </p:nvSpPr>
        <p:spPr>
          <a:xfrm>
            <a:off x="685800" y="609600"/>
            <a:ext cx="56769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C5A3011-1798-429D-8CD4-49DA4B399E1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AEC5C3A-91E8-4B31-BECE-EEA187736BD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91B0EA-9AFC-4A00-93CF-C8BE1A7F16BD}"/>
              </a:ext>
            </a:extLst>
          </p:cNvPr>
          <p:cNvSpPr>
            <a:spLocks noGrp="1"/>
          </p:cNvSpPr>
          <p:nvPr>
            <p:ph type="sldNum" sz="quarter" idx="12"/>
          </p:nvPr>
        </p:nvSpPr>
        <p:spPr/>
        <p:txBody>
          <a:bodyPr/>
          <a:lstStyle>
            <a:lvl1pPr>
              <a:defRPr/>
            </a:lvl1pPr>
          </a:lstStyle>
          <a:p>
            <a:fld id="{865B8800-74EB-4EC4-8A8A-37B71C309850}" type="slidenum">
              <a:rPr lang="en-US" altLang="en-US"/>
              <a:pPr/>
              <a:t>‹#›</a:t>
            </a:fld>
            <a:endParaRPr lang="en-US" altLang="en-US"/>
          </a:p>
        </p:txBody>
      </p:sp>
    </p:spTree>
    <p:extLst>
      <p:ext uri="{BB962C8B-B14F-4D97-AF65-F5344CB8AC3E}">
        <p14:creationId xmlns:p14="http://schemas.microsoft.com/office/powerpoint/2010/main" val="3937535729"/>
      </p:ext>
    </p:extLst>
  </p:cSld>
  <p:clrMapOvr>
    <a:masterClrMapping/>
  </p:clrMapOvr>
  <p:transition advClick="0">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52CCC-278A-4DE6-8717-113D8DAD1AC6}"/>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BEDDD8F-8CB9-481F-B182-CA1D9B8669F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8F4C15F-F8B7-4C8D-B5C2-1097FE92D97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73F3BC0-63B7-4EC5-A8AB-D17A7C49789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7768B5A-A226-46F1-8924-6A5139176404}"/>
              </a:ext>
            </a:extLst>
          </p:cNvPr>
          <p:cNvSpPr>
            <a:spLocks noGrp="1"/>
          </p:cNvSpPr>
          <p:nvPr>
            <p:ph type="sldNum" sz="quarter" idx="12"/>
          </p:nvPr>
        </p:nvSpPr>
        <p:spPr/>
        <p:txBody>
          <a:bodyPr/>
          <a:lstStyle>
            <a:lvl1pPr>
              <a:defRPr/>
            </a:lvl1pPr>
          </a:lstStyle>
          <a:p>
            <a:fld id="{6D7AC0AD-53DB-4919-A80D-470CD6E8ECEC}" type="slidenum">
              <a:rPr lang="en-US" altLang="en-US"/>
              <a:pPr/>
              <a:t>‹#›</a:t>
            </a:fld>
            <a:endParaRPr lang="en-US" altLang="en-US"/>
          </a:p>
        </p:txBody>
      </p:sp>
    </p:spTree>
    <p:extLst>
      <p:ext uri="{BB962C8B-B14F-4D97-AF65-F5344CB8AC3E}">
        <p14:creationId xmlns:p14="http://schemas.microsoft.com/office/powerpoint/2010/main" val="2386040860"/>
      </p:ext>
    </p:extLst>
  </p:cSld>
  <p:clrMapOvr>
    <a:masterClrMapping/>
  </p:clrMapOvr>
  <p:transition advClick="0">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6340-312C-474B-8839-A2DAEEB0BE04}"/>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F08A609F-9C1B-4B2A-B803-455D3641BA7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94D5BF00-D3FD-4D65-827D-FC544433D3C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596DF9B-EF38-4479-BF4B-6401EF88B48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5A88329-D6EE-4C82-9BC0-F1F7904BAAEB}"/>
              </a:ext>
            </a:extLst>
          </p:cNvPr>
          <p:cNvSpPr>
            <a:spLocks noGrp="1"/>
          </p:cNvSpPr>
          <p:nvPr>
            <p:ph type="sldNum" sz="quarter" idx="12"/>
          </p:nvPr>
        </p:nvSpPr>
        <p:spPr/>
        <p:txBody>
          <a:bodyPr/>
          <a:lstStyle>
            <a:lvl1pPr>
              <a:defRPr/>
            </a:lvl1pPr>
          </a:lstStyle>
          <a:p>
            <a:fld id="{80BF92AD-B95F-4AA9-BEBE-E122E5419126}" type="slidenum">
              <a:rPr lang="en-US" altLang="en-US"/>
              <a:pPr/>
              <a:t>‹#›</a:t>
            </a:fld>
            <a:endParaRPr lang="en-US" altLang="en-US"/>
          </a:p>
        </p:txBody>
      </p:sp>
    </p:spTree>
    <p:extLst>
      <p:ext uri="{BB962C8B-B14F-4D97-AF65-F5344CB8AC3E}">
        <p14:creationId xmlns:p14="http://schemas.microsoft.com/office/powerpoint/2010/main" val="3598064996"/>
      </p:ext>
    </p:extLst>
  </p:cSld>
  <p:clrMapOvr>
    <a:masterClrMapping/>
  </p:clrMapOvr>
  <p:transition advClick="0">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919CF-FC5F-4C5A-A4C4-8B4F76A5DB28}"/>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7632B677-DE59-460D-8CF7-B8F161AF51C8}"/>
              </a:ext>
            </a:extLst>
          </p:cNvPr>
          <p:cNvSpPr>
            <a:spLocks noGrp="1"/>
          </p:cNvSpPr>
          <p:nvPr>
            <p:ph sz="half" idx="1"/>
          </p:nvPr>
        </p:nvSpPr>
        <p:spPr>
          <a:xfrm>
            <a:off x="6858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11D601FB-4DC5-486E-B22C-87968A9ECC3E}"/>
              </a:ext>
            </a:extLst>
          </p:cNvPr>
          <p:cNvSpPr>
            <a:spLocks noGrp="1"/>
          </p:cNvSpPr>
          <p:nvPr>
            <p:ph sz="half" idx="2"/>
          </p:nvPr>
        </p:nvSpPr>
        <p:spPr>
          <a:xfrm>
            <a:off x="46482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2F1897A1-73EF-418E-B7E5-7526ABEC55E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B52D2E2-EEA8-4A53-80D2-FF558246C695}"/>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FE1C3B1-FF52-4468-A0C2-5B3DFDBEB438}"/>
              </a:ext>
            </a:extLst>
          </p:cNvPr>
          <p:cNvSpPr>
            <a:spLocks noGrp="1"/>
          </p:cNvSpPr>
          <p:nvPr>
            <p:ph type="sldNum" sz="quarter" idx="12"/>
          </p:nvPr>
        </p:nvSpPr>
        <p:spPr/>
        <p:txBody>
          <a:bodyPr/>
          <a:lstStyle>
            <a:lvl1pPr>
              <a:defRPr/>
            </a:lvl1pPr>
          </a:lstStyle>
          <a:p>
            <a:fld id="{9D393C51-6541-4FE0-BC96-37AF07BC3F45}" type="slidenum">
              <a:rPr lang="en-US" altLang="en-US"/>
              <a:pPr/>
              <a:t>‹#›</a:t>
            </a:fld>
            <a:endParaRPr lang="en-US" altLang="en-US"/>
          </a:p>
        </p:txBody>
      </p:sp>
    </p:spTree>
    <p:extLst>
      <p:ext uri="{BB962C8B-B14F-4D97-AF65-F5344CB8AC3E}">
        <p14:creationId xmlns:p14="http://schemas.microsoft.com/office/powerpoint/2010/main" val="370481854"/>
      </p:ext>
    </p:extLst>
  </p:cSld>
  <p:clrMapOvr>
    <a:masterClrMapping/>
  </p:clrMapOvr>
  <p:transition advClick="0">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38517-5B61-422C-BAFC-0CBBB83DE9BA}"/>
              </a:ext>
            </a:extLst>
          </p:cNvPr>
          <p:cNvSpPr>
            <a:spLocks noGrp="1"/>
          </p:cNvSpPr>
          <p:nvPr>
            <p:ph type="title"/>
          </p:nvPr>
        </p:nvSpPr>
        <p:spPr>
          <a:xfrm>
            <a:off x="630238" y="365125"/>
            <a:ext cx="78867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42E6C84-3F68-497A-B29C-278B7A5C8D56}"/>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5517907-ADF9-4C05-ADC9-5426B1E81431}"/>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946A2FC1-B151-41DE-95D5-70CFAB3CA6D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D2ABD74-488E-4371-A11E-5AFE79BFCCCB}"/>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E097AF4-9B86-4669-ABDC-56E0F4DC7FBE}"/>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5E4343C8-156C-40C4-9B99-479715D21934}"/>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D105F051-4462-4D63-9775-01D79F1210EE}"/>
              </a:ext>
            </a:extLst>
          </p:cNvPr>
          <p:cNvSpPr>
            <a:spLocks noGrp="1"/>
          </p:cNvSpPr>
          <p:nvPr>
            <p:ph type="sldNum" sz="quarter" idx="12"/>
          </p:nvPr>
        </p:nvSpPr>
        <p:spPr/>
        <p:txBody>
          <a:bodyPr/>
          <a:lstStyle>
            <a:lvl1pPr>
              <a:defRPr/>
            </a:lvl1pPr>
          </a:lstStyle>
          <a:p>
            <a:fld id="{8F5C4028-D089-48A6-80CA-CD67F8E560D5}" type="slidenum">
              <a:rPr lang="en-US" altLang="en-US"/>
              <a:pPr/>
              <a:t>‹#›</a:t>
            </a:fld>
            <a:endParaRPr lang="en-US" altLang="en-US"/>
          </a:p>
        </p:txBody>
      </p:sp>
    </p:spTree>
    <p:extLst>
      <p:ext uri="{BB962C8B-B14F-4D97-AF65-F5344CB8AC3E}">
        <p14:creationId xmlns:p14="http://schemas.microsoft.com/office/powerpoint/2010/main" val="3900207162"/>
      </p:ext>
    </p:extLst>
  </p:cSld>
  <p:clrMapOvr>
    <a:masterClrMapping/>
  </p:clrMapOvr>
  <p:transition advClick="0">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4F6AC-D329-47D2-B312-2B2CAD39A77F}"/>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ED3D2EA7-DDAA-4376-AEE8-F47ADDB76756}"/>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37653064-57D6-415E-A664-9919856733E2}"/>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40A51448-38E3-4407-8785-146369BCC353}"/>
              </a:ext>
            </a:extLst>
          </p:cNvPr>
          <p:cNvSpPr>
            <a:spLocks noGrp="1"/>
          </p:cNvSpPr>
          <p:nvPr>
            <p:ph type="sldNum" sz="quarter" idx="12"/>
          </p:nvPr>
        </p:nvSpPr>
        <p:spPr/>
        <p:txBody>
          <a:bodyPr/>
          <a:lstStyle>
            <a:lvl1pPr>
              <a:defRPr/>
            </a:lvl1pPr>
          </a:lstStyle>
          <a:p>
            <a:fld id="{FC517237-7E2C-4C8F-9ED9-1944C85B0565}" type="slidenum">
              <a:rPr lang="en-US" altLang="en-US"/>
              <a:pPr/>
              <a:t>‹#›</a:t>
            </a:fld>
            <a:endParaRPr lang="en-US" altLang="en-US"/>
          </a:p>
        </p:txBody>
      </p:sp>
    </p:spTree>
    <p:extLst>
      <p:ext uri="{BB962C8B-B14F-4D97-AF65-F5344CB8AC3E}">
        <p14:creationId xmlns:p14="http://schemas.microsoft.com/office/powerpoint/2010/main" val="3535135869"/>
      </p:ext>
    </p:extLst>
  </p:cSld>
  <p:clrMapOvr>
    <a:masterClrMapping/>
  </p:clrMapOvr>
  <p:transition advClick="0">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11DC9A-E8FE-4441-AC38-0AB328CF8E7D}"/>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DDA0FB3C-F1A4-4B07-9501-D84116E4388E}"/>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44CC0D70-ED1A-4EB8-82CC-B8A5C1E0DDC8}"/>
              </a:ext>
            </a:extLst>
          </p:cNvPr>
          <p:cNvSpPr>
            <a:spLocks noGrp="1"/>
          </p:cNvSpPr>
          <p:nvPr>
            <p:ph type="sldNum" sz="quarter" idx="12"/>
          </p:nvPr>
        </p:nvSpPr>
        <p:spPr/>
        <p:txBody>
          <a:bodyPr/>
          <a:lstStyle>
            <a:lvl1pPr>
              <a:defRPr/>
            </a:lvl1pPr>
          </a:lstStyle>
          <a:p>
            <a:fld id="{C45B9195-9A37-4F37-9661-EE712FCE541A}" type="slidenum">
              <a:rPr lang="en-US" altLang="en-US"/>
              <a:pPr/>
              <a:t>‹#›</a:t>
            </a:fld>
            <a:endParaRPr lang="en-US" altLang="en-US"/>
          </a:p>
        </p:txBody>
      </p:sp>
    </p:spTree>
    <p:extLst>
      <p:ext uri="{BB962C8B-B14F-4D97-AF65-F5344CB8AC3E}">
        <p14:creationId xmlns:p14="http://schemas.microsoft.com/office/powerpoint/2010/main" val="465541453"/>
      </p:ext>
    </p:extLst>
  </p:cSld>
  <p:clrMapOvr>
    <a:masterClrMapping/>
  </p:clrMapOvr>
  <p:transition advClick="0">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8824C-D651-4B86-B3FA-68516107998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7CF9929-58A7-4568-BEF5-008B99FF1883}"/>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0586CEA5-F9E2-4B91-B7F0-E22E72A4863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4ABFD47-E2AB-4DFC-A902-22D5C3EE5B6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375F200-016C-4107-970B-6B62185C8B4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519B0E7-B76B-4478-B287-46981C5A0917}"/>
              </a:ext>
            </a:extLst>
          </p:cNvPr>
          <p:cNvSpPr>
            <a:spLocks noGrp="1"/>
          </p:cNvSpPr>
          <p:nvPr>
            <p:ph type="sldNum" sz="quarter" idx="12"/>
          </p:nvPr>
        </p:nvSpPr>
        <p:spPr/>
        <p:txBody>
          <a:bodyPr/>
          <a:lstStyle>
            <a:lvl1pPr>
              <a:defRPr/>
            </a:lvl1pPr>
          </a:lstStyle>
          <a:p>
            <a:fld id="{492C3D70-A380-445C-867D-0677E0D2D51D}" type="slidenum">
              <a:rPr lang="en-US" altLang="en-US"/>
              <a:pPr/>
              <a:t>‹#›</a:t>
            </a:fld>
            <a:endParaRPr lang="en-US" altLang="en-US"/>
          </a:p>
        </p:txBody>
      </p:sp>
    </p:spTree>
    <p:extLst>
      <p:ext uri="{BB962C8B-B14F-4D97-AF65-F5344CB8AC3E}">
        <p14:creationId xmlns:p14="http://schemas.microsoft.com/office/powerpoint/2010/main" val="3381204882"/>
      </p:ext>
    </p:extLst>
  </p:cSld>
  <p:clrMapOvr>
    <a:masterClrMapping/>
  </p:clrMapOvr>
  <p:transition advClick="0">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AA0B3-7956-4680-8E2E-C554ABFAC7B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1D9842C8-F798-4282-BAF2-6CBC6164F17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AA17FDD6-5DC2-4FFC-B94C-1FE722362C4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441A3C7-8856-4339-A670-754D05DABB8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C8CC8DC-91E0-431C-8F00-2C263A87B4D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F1DBCAD-49FB-4059-8302-C074BDDEB049}"/>
              </a:ext>
            </a:extLst>
          </p:cNvPr>
          <p:cNvSpPr>
            <a:spLocks noGrp="1"/>
          </p:cNvSpPr>
          <p:nvPr>
            <p:ph type="sldNum" sz="quarter" idx="12"/>
          </p:nvPr>
        </p:nvSpPr>
        <p:spPr/>
        <p:txBody>
          <a:bodyPr/>
          <a:lstStyle>
            <a:lvl1pPr>
              <a:defRPr/>
            </a:lvl1pPr>
          </a:lstStyle>
          <a:p>
            <a:fld id="{8B2BDD23-4DBB-419B-A587-84E9F6AF4756}" type="slidenum">
              <a:rPr lang="en-US" altLang="en-US"/>
              <a:pPr/>
              <a:t>‹#›</a:t>
            </a:fld>
            <a:endParaRPr lang="en-US" altLang="en-US"/>
          </a:p>
        </p:txBody>
      </p:sp>
    </p:spTree>
    <p:extLst>
      <p:ext uri="{BB962C8B-B14F-4D97-AF65-F5344CB8AC3E}">
        <p14:creationId xmlns:p14="http://schemas.microsoft.com/office/powerpoint/2010/main" val="2293167885"/>
      </p:ext>
    </p:extLst>
  </p:cSld>
  <p:clrMapOvr>
    <a:masterClrMapping/>
  </p:clrMapOvr>
  <p:transition advClick="0">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A9527C4-D755-412E-A1B7-272487FB1E40}"/>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2B4627A-149A-4E33-85E4-5C115D8760CD}"/>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05A1036-7B7F-4DC5-8EB0-31B8C03554B0}"/>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b="0">
                <a:solidFill>
                  <a:schemeClr val="tx1"/>
                </a:solidFill>
              </a:defRPr>
            </a:lvl1pPr>
          </a:lstStyle>
          <a:p>
            <a:endParaRPr lang="en-US" altLang="en-US"/>
          </a:p>
        </p:txBody>
      </p:sp>
      <p:sp>
        <p:nvSpPr>
          <p:cNvPr id="1029" name="Rectangle 5">
            <a:extLst>
              <a:ext uri="{FF2B5EF4-FFF2-40B4-BE49-F238E27FC236}">
                <a16:creationId xmlns:a16="http://schemas.microsoft.com/office/drawing/2014/main" id="{9ABEF952-76F0-409E-93CC-ACC62E1CB390}"/>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solidFill>
                  <a:schemeClr val="tx1"/>
                </a:solidFill>
              </a:defRPr>
            </a:lvl1pPr>
          </a:lstStyle>
          <a:p>
            <a:endParaRPr lang="en-US" altLang="en-US"/>
          </a:p>
        </p:txBody>
      </p:sp>
      <p:sp>
        <p:nvSpPr>
          <p:cNvPr id="1030" name="Rectangle 6">
            <a:extLst>
              <a:ext uri="{FF2B5EF4-FFF2-40B4-BE49-F238E27FC236}">
                <a16:creationId xmlns:a16="http://schemas.microsoft.com/office/drawing/2014/main" id="{F350CAF2-C3FF-4589-B01B-4F592DA2EF75}"/>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solidFill>
                  <a:schemeClr val="tx1"/>
                </a:solidFill>
              </a:defRPr>
            </a:lvl1pPr>
          </a:lstStyle>
          <a:p>
            <a:fld id="{8EB309F8-063A-4C14-A585-4AB20551BDE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p:random/>
  </p:transition>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19.xml"/><Relationship Id="rId1" Type="http://schemas.openxmlformats.org/officeDocument/2006/relationships/slideLayout" Target="../slideLayouts/slideLayout6.xml"/><Relationship Id="rId4" Type="http://schemas.openxmlformats.org/officeDocument/2006/relationships/image" Target="../media/image12.wmf"/></Relationships>
</file>

<file path=ppt/slides/_rels/slide1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17.xml"/><Relationship Id="rId1" Type="http://schemas.openxmlformats.org/officeDocument/2006/relationships/slideLayout" Target="../slideLayouts/slideLayout6.xml"/><Relationship Id="rId4" Type="http://schemas.openxmlformats.org/officeDocument/2006/relationships/image" Target="../media/image13.wmf"/></Relationships>
</file>

<file path=ppt/slides/_rels/slide13.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image" Target="../media/image15.w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jpeg"/><Relationship Id="rId1" Type="http://schemas.openxmlformats.org/officeDocument/2006/relationships/slideLayout" Target="../slideLayouts/slideLayout7.xml"/><Relationship Id="rId5" Type="http://schemas.openxmlformats.org/officeDocument/2006/relationships/slide" Target="slide14.xml"/><Relationship Id="rId4" Type="http://schemas.openxmlformats.org/officeDocument/2006/relationships/slide" Target="slide2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22.png"/><Relationship Id="rId1" Type="http://schemas.openxmlformats.org/officeDocument/2006/relationships/slideLayout" Target="../slideLayouts/slideLayout6.xml"/><Relationship Id="rId4" Type="http://schemas.openxmlformats.org/officeDocument/2006/relationships/slide" Target="slide18.xml"/></Relationships>
</file>

<file path=ppt/slides/_rels/slide21.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23.png"/><Relationship Id="rId1" Type="http://schemas.openxmlformats.org/officeDocument/2006/relationships/slideLayout" Target="../slideLayouts/slideLayout7.xml"/><Relationship Id="rId4" Type="http://schemas.openxmlformats.org/officeDocument/2006/relationships/slide" Target="slide4.xml"/></Relationships>
</file>

<file path=ppt/slides/_rels/slide22.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slide" Target="slide4.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9.png"/><Relationship Id="rId1" Type="http://schemas.openxmlformats.org/officeDocument/2006/relationships/slideLayout" Target="../slideLayouts/slideLayout6.xml"/><Relationship Id="rId4" Type="http://schemas.openxmlformats.org/officeDocument/2006/relationships/slide" Target="slide1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386" name="WordArt 2">
            <a:extLst>
              <a:ext uri="{FF2B5EF4-FFF2-40B4-BE49-F238E27FC236}">
                <a16:creationId xmlns:a16="http://schemas.microsoft.com/office/drawing/2014/main" id="{44F02CB4-5E46-4A0A-8A08-52522022CC13}"/>
              </a:ext>
            </a:extLst>
          </p:cNvPr>
          <p:cNvSpPr>
            <a:spLocks noChangeArrowheads="1" noChangeShapeType="1" noTextEdit="1"/>
          </p:cNvSpPr>
          <p:nvPr/>
        </p:nvSpPr>
        <p:spPr bwMode="auto">
          <a:xfrm>
            <a:off x="1447800" y="609600"/>
            <a:ext cx="6753225" cy="762000"/>
          </a:xfrm>
          <a:prstGeom prst="rect">
            <a:avLst/>
          </a:prstGeom>
        </p:spPr>
        <p:txBody>
          <a:bodyPr wrap="none" fromWordArt="1">
            <a:prstTxWarp prst="textPlain">
              <a:avLst>
                <a:gd name="adj" fmla="val 50000"/>
              </a:avLst>
            </a:prstTxWarp>
          </a:bodyPr>
          <a:lstStyle/>
          <a:p>
            <a:r>
              <a:rPr lang="en-AU"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Black" panose="020B0A04020102020204" pitchFamily="34" charset="0"/>
              </a:rPr>
              <a:t>The  Hollow  Stone</a:t>
            </a:r>
          </a:p>
        </p:txBody>
      </p:sp>
      <p:sp>
        <p:nvSpPr>
          <p:cNvPr id="16387" name="WordArt 3">
            <a:extLst>
              <a:ext uri="{FF2B5EF4-FFF2-40B4-BE49-F238E27FC236}">
                <a16:creationId xmlns:a16="http://schemas.microsoft.com/office/drawing/2014/main" id="{A7CD63C7-6704-41E1-B8C6-18E52316149D}"/>
              </a:ext>
            </a:extLst>
          </p:cNvPr>
          <p:cNvSpPr>
            <a:spLocks noChangeArrowheads="1" noChangeShapeType="1" noTextEdit="1"/>
          </p:cNvSpPr>
          <p:nvPr/>
        </p:nvSpPr>
        <p:spPr bwMode="auto">
          <a:xfrm>
            <a:off x="3733800" y="1828800"/>
            <a:ext cx="1828800" cy="711200"/>
          </a:xfrm>
          <a:prstGeom prst="rect">
            <a:avLst/>
          </a:prstGeom>
        </p:spPr>
        <p:txBody>
          <a:bodyPr wrap="none" fromWordArt="1">
            <a:prstTxWarp prst="textPlain">
              <a:avLst>
                <a:gd name="adj" fmla="val 50000"/>
              </a:avLst>
            </a:prstTxWarp>
          </a:bodyPr>
          <a:lstStyle/>
          <a:p>
            <a:r>
              <a:rPr lang="en-AU"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Black" panose="020B0A04020102020204" pitchFamily="34" charset="0"/>
              </a:rPr>
              <a:t>By 3W</a:t>
            </a:r>
          </a:p>
        </p:txBody>
      </p:sp>
      <p:sp>
        <p:nvSpPr>
          <p:cNvPr id="16388" name="Text Box 4">
            <a:extLst>
              <a:ext uri="{FF2B5EF4-FFF2-40B4-BE49-F238E27FC236}">
                <a16:creationId xmlns:a16="http://schemas.microsoft.com/office/drawing/2014/main" id="{612204E5-DB3F-4F56-A3B8-C5976C9B502F}"/>
              </a:ext>
            </a:extLst>
          </p:cNvPr>
          <p:cNvSpPr txBox="1">
            <a:spLocks noChangeArrowheads="1"/>
          </p:cNvSpPr>
          <p:nvPr/>
        </p:nvSpPr>
        <p:spPr bwMode="auto">
          <a:xfrm>
            <a:off x="3032125" y="5070475"/>
            <a:ext cx="2508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b="0">
                <a:solidFill>
                  <a:srgbClr val="FFFF00"/>
                </a:solidFill>
                <a:hlinkClick r:id="" action="ppaction://hlinkshowjump?jump=nextslide"/>
              </a:rPr>
              <a:t>Click here to begin</a:t>
            </a:r>
            <a:endParaRPr lang="en-AU" altLang="en-US" sz="2400" b="0">
              <a:solidFill>
                <a:srgbClr val="FFFF00"/>
              </a:solidFill>
            </a:endParaRPr>
          </a:p>
        </p:txBody>
      </p:sp>
    </p:spTree>
  </p:cSld>
  <p:clrMapOvr>
    <a:masterClrMapping/>
  </p:clrMapOvr>
  <p:transition advClick="0">
    <p:random/>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AB2BB4A-7937-4164-8703-3A6E79C93E48}"/>
              </a:ext>
            </a:extLst>
          </p:cNvPr>
          <p:cNvSpPr>
            <a:spLocks noGrp="1" noChangeArrowheads="1"/>
          </p:cNvSpPr>
          <p:nvPr>
            <p:ph type="title"/>
          </p:nvPr>
        </p:nvSpPr>
        <p:spPr>
          <a:xfrm>
            <a:off x="1600200" y="381000"/>
            <a:ext cx="5486400" cy="1981200"/>
          </a:xfrm>
          <a:solidFill>
            <a:schemeClr val="tx1"/>
          </a:solidFill>
        </p:spPr>
        <p:txBody>
          <a:bodyPr/>
          <a:lstStyle/>
          <a:p>
            <a:r>
              <a:rPr lang="en-US" altLang="en-US" sz="1800">
                <a:solidFill>
                  <a:schemeClr val="bg1"/>
                </a:solidFill>
              </a:rPr>
              <a:t>You continue going through the cave with the python.  </a:t>
            </a:r>
            <a:br>
              <a:rPr lang="en-US" altLang="en-US" sz="1800">
                <a:solidFill>
                  <a:schemeClr val="bg1"/>
                </a:solidFill>
              </a:rPr>
            </a:br>
            <a:r>
              <a:rPr lang="en-US" altLang="en-US" sz="1800">
                <a:solidFill>
                  <a:schemeClr val="bg1"/>
                </a:solidFill>
              </a:rPr>
              <a:t>You are getting tired and you start to wonder if you should be making your way back home.</a:t>
            </a:r>
            <a:br>
              <a:rPr lang="en-US" altLang="en-US" sz="1800">
                <a:solidFill>
                  <a:schemeClr val="bg1"/>
                </a:solidFill>
              </a:rPr>
            </a:br>
            <a:br>
              <a:rPr lang="en-US" altLang="en-US" sz="1800">
                <a:solidFill>
                  <a:schemeClr val="bg1"/>
                </a:solidFill>
              </a:rPr>
            </a:br>
            <a:r>
              <a:rPr lang="en-US" altLang="en-US" sz="1800">
                <a:solidFill>
                  <a:schemeClr val="bg1"/>
                </a:solidFill>
              </a:rPr>
              <a:t>You now realise you are lost and you </a:t>
            </a:r>
            <a:br>
              <a:rPr lang="en-US" altLang="en-US" sz="1800">
                <a:solidFill>
                  <a:schemeClr val="bg1"/>
                </a:solidFill>
              </a:rPr>
            </a:br>
            <a:r>
              <a:rPr lang="en-US" altLang="en-US" sz="1800">
                <a:solidFill>
                  <a:schemeClr val="bg1"/>
                </a:solidFill>
              </a:rPr>
              <a:t>become very scared!</a:t>
            </a:r>
            <a:br>
              <a:rPr lang="en-US" altLang="en-US" sz="1800">
                <a:solidFill>
                  <a:schemeClr val="bg1"/>
                </a:solidFill>
              </a:rPr>
            </a:br>
            <a:r>
              <a:rPr lang="en-US" altLang="en-US" sz="1800">
                <a:solidFill>
                  <a:schemeClr val="bg1"/>
                </a:solidFill>
                <a:hlinkClick r:id="rId3" action="ppaction://hlinksldjump"/>
              </a:rPr>
              <a:t>Click here to continue</a:t>
            </a:r>
            <a:r>
              <a:rPr lang="en-US" altLang="en-US" sz="1800">
                <a:solidFill>
                  <a:schemeClr val="bg1"/>
                </a:solidFill>
              </a:rPr>
              <a:t>.</a:t>
            </a:r>
            <a:endParaRPr lang="en-AU" altLang="en-US" sz="1800">
              <a:solidFill>
                <a:schemeClr val="bg1"/>
              </a:solidFill>
            </a:endParaRPr>
          </a:p>
        </p:txBody>
      </p:sp>
    </p:spTree>
  </p:cSld>
  <p:clrMapOvr>
    <a:masterClrMapping/>
  </p:clrMapOvr>
  <p:transition advClick="0">
    <p:random/>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8BB9658-FD4F-447E-A34E-3A64C7E116BC}"/>
              </a:ext>
            </a:extLst>
          </p:cNvPr>
          <p:cNvSpPr>
            <a:spLocks noGrp="1" noChangeArrowheads="1"/>
          </p:cNvSpPr>
          <p:nvPr>
            <p:ph type="title"/>
          </p:nvPr>
        </p:nvSpPr>
        <p:spPr>
          <a:xfrm>
            <a:off x="838200" y="4495800"/>
            <a:ext cx="7620000" cy="2057400"/>
          </a:xfrm>
        </p:spPr>
        <p:txBody>
          <a:bodyPr/>
          <a:lstStyle/>
          <a:p>
            <a:r>
              <a:rPr lang="en-US" altLang="en-US" sz="2000">
                <a:solidFill>
                  <a:schemeClr val="bg1"/>
                </a:solidFill>
              </a:rPr>
              <a:t>You keep looking on your own but become very tired and hungry.</a:t>
            </a:r>
            <a:br>
              <a:rPr lang="en-US" altLang="en-US" sz="2000">
                <a:solidFill>
                  <a:schemeClr val="bg1"/>
                </a:solidFill>
              </a:rPr>
            </a:br>
            <a:br>
              <a:rPr lang="en-US" altLang="en-US" sz="2000">
                <a:solidFill>
                  <a:schemeClr val="bg1"/>
                </a:solidFill>
              </a:rPr>
            </a:br>
            <a:r>
              <a:rPr lang="en-US" altLang="en-US" sz="2000">
                <a:solidFill>
                  <a:schemeClr val="bg1"/>
                </a:solidFill>
              </a:rPr>
              <a:t>Will you </a:t>
            </a:r>
            <a:br>
              <a:rPr lang="en-US" altLang="en-US" sz="2000">
                <a:solidFill>
                  <a:schemeClr val="bg1"/>
                </a:solidFill>
              </a:rPr>
            </a:br>
            <a:r>
              <a:rPr lang="en-US" altLang="en-US" sz="2000">
                <a:solidFill>
                  <a:schemeClr val="bg1"/>
                </a:solidFill>
                <a:hlinkClick r:id="rId2" action="ppaction://hlinksldjump"/>
              </a:rPr>
              <a:t>keep looking</a:t>
            </a:r>
            <a:r>
              <a:rPr lang="en-US" altLang="en-US" sz="2000">
                <a:solidFill>
                  <a:schemeClr val="bg1"/>
                </a:solidFill>
              </a:rPr>
              <a:t> </a:t>
            </a:r>
            <a:br>
              <a:rPr lang="en-US" altLang="en-US" sz="2000">
                <a:solidFill>
                  <a:schemeClr val="bg1"/>
                </a:solidFill>
              </a:rPr>
            </a:br>
            <a:r>
              <a:rPr lang="en-US" altLang="en-US" sz="2000">
                <a:solidFill>
                  <a:schemeClr val="bg1"/>
                </a:solidFill>
              </a:rPr>
              <a:t>or </a:t>
            </a:r>
            <a:br>
              <a:rPr lang="en-US" altLang="en-US" sz="2000">
                <a:solidFill>
                  <a:schemeClr val="bg1"/>
                </a:solidFill>
              </a:rPr>
            </a:br>
            <a:r>
              <a:rPr lang="en-US" altLang="en-US" sz="2000">
                <a:solidFill>
                  <a:schemeClr val="bg1"/>
                </a:solidFill>
                <a:hlinkClick r:id="rId3" action="ppaction://hlinksldjump"/>
              </a:rPr>
              <a:t>try to find your way back to the beach</a:t>
            </a:r>
            <a:r>
              <a:rPr lang="en-US" altLang="en-US" sz="2000">
                <a:solidFill>
                  <a:schemeClr val="bg1"/>
                </a:solidFill>
              </a:rPr>
              <a:t>?</a:t>
            </a:r>
          </a:p>
        </p:txBody>
      </p:sp>
      <p:pic>
        <p:nvPicPr>
          <p:cNvPr id="11267" name="Picture 3" descr="C:\Program Files\Microsoft Office\Clipart\Office\Spiweb.wmf">
            <a:extLst>
              <a:ext uri="{FF2B5EF4-FFF2-40B4-BE49-F238E27FC236}">
                <a16:creationId xmlns:a16="http://schemas.microsoft.com/office/drawing/2014/main" id="{E693CFEB-377A-4E51-AC2F-CB36217B740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0"/>
            <a:ext cx="4572000" cy="43068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p:random/>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6600"/>
        </a:solidFill>
        <a:effectLst/>
      </p:bgPr>
    </p:bg>
    <p:spTree>
      <p:nvGrpSpPr>
        <p:cNvPr id="1" name=""/>
        <p:cNvGrpSpPr/>
        <p:nvPr/>
      </p:nvGrpSpPr>
      <p:grpSpPr>
        <a:xfrm>
          <a:off x="0" y="0"/>
          <a:ext cx="0" cy="0"/>
          <a:chOff x="0" y="0"/>
          <a:chExt cx="0" cy="0"/>
        </a:xfrm>
      </p:grpSpPr>
      <p:sp>
        <p:nvSpPr>
          <p:cNvPr id="37892" name="Text Box 4">
            <a:extLst>
              <a:ext uri="{FF2B5EF4-FFF2-40B4-BE49-F238E27FC236}">
                <a16:creationId xmlns:a16="http://schemas.microsoft.com/office/drawing/2014/main" id="{DE85AAFD-AD6B-4596-BFFB-F7F03859FD2F}"/>
              </a:ext>
            </a:extLst>
          </p:cNvPr>
          <p:cNvSpPr txBox="1">
            <a:spLocks noChangeArrowheads="1"/>
          </p:cNvSpPr>
          <p:nvPr/>
        </p:nvSpPr>
        <p:spPr bwMode="auto">
          <a:xfrm>
            <a:off x="1143000" y="136525"/>
            <a:ext cx="65151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0">
                <a:solidFill>
                  <a:schemeClr val="bg1"/>
                </a:solidFill>
              </a:rPr>
              <a:t>You step through the trapdoor </a:t>
            </a:r>
          </a:p>
          <a:p>
            <a:r>
              <a:rPr lang="en-US" altLang="en-US" sz="2000" b="0">
                <a:solidFill>
                  <a:schemeClr val="bg1"/>
                </a:solidFill>
              </a:rPr>
              <a:t>and find a person called Professor Dumb Scott.</a:t>
            </a:r>
          </a:p>
          <a:p>
            <a:endParaRPr lang="en-US" altLang="en-US" sz="2000" b="0">
              <a:solidFill>
                <a:schemeClr val="bg1"/>
              </a:solidFill>
            </a:endParaRPr>
          </a:p>
          <a:p>
            <a:r>
              <a:rPr lang="en-US" altLang="en-US" sz="2000" b="0">
                <a:solidFill>
                  <a:schemeClr val="bg1"/>
                </a:solidFill>
              </a:rPr>
              <a:t>You both talk for a little while.</a:t>
            </a:r>
          </a:p>
          <a:p>
            <a:endParaRPr lang="en-US" altLang="en-US" sz="2000" b="0">
              <a:solidFill>
                <a:schemeClr val="bg1"/>
              </a:solidFill>
            </a:endParaRPr>
          </a:p>
          <a:p>
            <a:r>
              <a:rPr lang="en-US" altLang="en-US" sz="2000" b="0">
                <a:solidFill>
                  <a:schemeClr val="bg1"/>
                </a:solidFill>
              </a:rPr>
              <a:t>Finally, Professor Dumb Scott notices the map in your pocket.</a:t>
            </a:r>
          </a:p>
          <a:p>
            <a:r>
              <a:rPr lang="en-US" altLang="en-US" sz="2000" b="0">
                <a:solidFill>
                  <a:schemeClr val="bg1"/>
                </a:solidFill>
              </a:rPr>
              <a:t> “What is in your pocket?” he says.</a:t>
            </a:r>
          </a:p>
          <a:p>
            <a:r>
              <a:rPr lang="en-US" altLang="en-US" sz="2000" b="0">
                <a:solidFill>
                  <a:schemeClr val="bg1"/>
                </a:solidFill>
              </a:rPr>
              <a:t>    </a:t>
            </a:r>
          </a:p>
          <a:p>
            <a:r>
              <a:rPr lang="en-US" altLang="en-US" sz="2000" b="0">
                <a:solidFill>
                  <a:schemeClr val="bg1"/>
                </a:solidFill>
              </a:rPr>
              <a:t>Do you </a:t>
            </a:r>
          </a:p>
          <a:p>
            <a:r>
              <a:rPr lang="en-US" altLang="en-US" sz="2000" b="0">
                <a:solidFill>
                  <a:schemeClr val="bg1"/>
                </a:solidFill>
                <a:hlinkClick r:id="rId2" action="ppaction://hlinksldjump"/>
              </a:rPr>
              <a:t>show him the map</a:t>
            </a:r>
            <a:r>
              <a:rPr lang="en-US" altLang="en-US" sz="2000" b="0">
                <a:solidFill>
                  <a:schemeClr val="bg1"/>
                </a:solidFill>
              </a:rPr>
              <a:t> </a:t>
            </a:r>
          </a:p>
          <a:p>
            <a:r>
              <a:rPr lang="en-US" altLang="en-US" sz="2000" b="0">
                <a:solidFill>
                  <a:schemeClr val="bg1"/>
                </a:solidFill>
              </a:rPr>
              <a:t>or </a:t>
            </a:r>
          </a:p>
          <a:p>
            <a:r>
              <a:rPr lang="en-US" altLang="en-US" sz="2000" b="0">
                <a:solidFill>
                  <a:schemeClr val="bg1"/>
                </a:solidFill>
                <a:hlinkClick r:id="rId3" action="ppaction://hlinksldjump"/>
              </a:rPr>
              <a:t>keep the map to yourself</a:t>
            </a:r>
            <a:r>
              <a:rPr lang="en-US" altLang="en-US" sz="2000" b="0">
                <a:solidFill>
                  <a:schemeClr val="bg1"/>
                </a:solidFill>
              </a:rPr>
              <a:t>?</a:t>
            </a:r>
            <a:endParaRPr lang="en-AU" altLang="en-US" sz="2000" b="0">
              <a:solidFill>
                <a:schemeClr val="bg1"/>
              </a:solidFill>
            </a:endParaRPr>
          </a:p>
        </p:txBody>
      </p:sp>
      <p:pic>
        <p:nvPicPr>
          <p:cNvPr id="37893" name="Picture 5" descr="C:\Program Files\Microsoft Office\Clipart\Scrbeans\MOMSDAY1.WMF">
            <a:extLst>
              <a:ext uri="{FF2B5EF4-FFF2-40B4-BE49-F238E27FC236}">
                <a16:creationId xmlns:a16="http://schemas.microsoft.com/office/drawing/2014/main" id="{5F4DDCFD-FC6E-4F27-83C2-DA80B0FFB6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3962400"/>
            <a:ext cx="3914775" cy="26574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p:random/>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30ADF66-C07E-4E06-9C22-B9AF482B36AA}"/>
              </a:ext>
            </a:extLst>
          </p:cNvPr>
          <p:cNvSpPr>
            <a:spLocks noGrp="1" noChangeArrowheads="1"/>
          </p:cNvSpPr>
          <p:nvPr>
            <p:ph type="title"/>
          </p:nvPr>
        </p:nvSpPr>
        <p:spPr>
          <a:xfrm>
            <a:off x="1905000" y="228600"/>
            <a:ext cx="5257800" cy="3657600"/>
          </a:xfrm>
        </p:spPr>
        <p:txBody>
          <a:bodyPr/>
          <a:lstStyle/>
          <a:p>
            <a:r>
              <a:rPr lang="en-US" altLang="en-US" sz="1800">
                <a:solidFill>
                  <a:srgbClr val="FFFF00"/>
                </a:solidFill>
              </a:rPr>
              <a:t>Oh no! You can’t get out of here! </a:t>
            </a:r>
            <a:br>
              <a:rPr lang="en-US" altLang="en-US" sz="1800">
                <a:solidFill>
                  <a:srgbClr val="FFFF00"/>
                </a:solidFill>
              </a:rPr>
            </a:br>
            <a:br>
              <a:rPr lang="en-US" altLang="en-US" sz="1800">
                <a:solidFill>
                  <a:srgbClr val="FFFF00"/>
                </a:solidFill>
              </a:rPr>
            </a:br>
            <a:r>
              <a:rPr lang="en-US" altLang="en-US" sz="1800">
                <a:solidFill>
                  <a:srgbClr val="FFFF00"/>
                </a:solidFill>
              </a:rPr>
              <a:t>“There is no way out of here” says the python. </a:t>
            </a:r>
            <a:br>
              <a:rPr lang="en-US" altLang="en-US" sz="1800">
                <a:solidFill>
                  <a:srgbClr val="FFFF00"/>
                </a:solidFill>
              </a:rPr>
            </a:br>
            <a:r>
              <a:rPr lang="en-US" altLang="en-US" sz="1800">
                <a:solidFill>
                  <a:srgbClr val="FFFF00"/>
                </a:solidFill>
              </a:rPr>
              <a:t>“No other place exists”</a:t>
            </a:r>
            <a:br>
              <a:rPr lang="en-US" altLang="en-US" sz="1800">
                <a:solidFill>
                  <a:srgbClr val="FFFF00"/>
                </a:solidFill>
              </a:rPr>
            </a:br>
            <a:r>
              <a:rPr lang="en-US" altLang="en-US" sz="1800">
                <a:solidFill>
                  <a:srgbClr val="FFFF00"/>
                </a:solidFill>
              </a:rPr>
              <a:t> </a:t>
            </a:r>
            <a:br>
              <a:rPr lang="en-US" altLang="en-US" sz="1800">
                <a:solidFill>
                  <a:srgbClr val="FFFF00"/>
                </a:solidFill>
              </a:rPr>
            </a:br>
            <a:r>
              <a:rPr lang="en-US" altLang="en-US" sz="1800">
                <a:solidFill>
                  <a:srgbClr val="FFFF00"/>
                </a:solidFill>
              </a:rPr>
              <a:t>“No.  There is more to the world than just this cave” you tell him.  “There are flowers, there is sunshine. </a:t>
            </a:r>
            <a:br>
              <a:rPr lang="en-US" altLang="en-US" sz="1800">
                <a:solidFill>
                  <a:srgbClr val="FFFF00"/>
                </a:solidFill>
              </a:rPr>
            </a:br>
            <a:r>
              <a:rPr lang="en-US" altLang="en-US" sz="1800">
                <a:solidFill>
                  <a:srgbClr val="FFFF00"/>
                </a:solidFill>
              </a:rPr>
              <a:t>I don’t know how you could live here!”</a:t>
            </a:r>
            <a:br>
              <a:rPr lang="en-US" altLang="en-US" sz="1800">
                <a:solidFill>
                  <a:srgbClr val="FFFF00"/>
                </a:solidFill>
              </a:rPr>
            </a:br>
            <a:br>
              <a:rPr lang="en-US" altLang="en-US" sz="1800">
                <a:solidFill>
                  <a:srgbClr val="FFFF00"/>
                </a:solidFill>
              </a:rPr>
            </a:br>
            <a:r>
              <a:rPr lang="en-US" altLang="en-US" sz="1800">
                <a:solidFill>
                  <a:srgbClr val="FFFF00"/>
                </a:solidFill>
              </a:rPr>
              <a:t>The python decides to take you to meet a man called Ivan who will know if there’s an outside world.</a:t>
            </a:r>
            <a:br>
              <a:rPr lang="en-US" altLang="en-US" sz="1800">
                <a:solidFill>
                  <a:srgbClr val="FFFF00"/>
                </a:solidFill>
              </a:rPr>
            </a:br>
            <a:r>
              <a:rPr lang="en-US" altLang="en-US" sz="1800">
                <a:solidFill>
                  <a:srgbClr val="FFFF00"/>
                </a:solidFill>
                <a:hlinkClick r:id="rId3" action="ppaction://hlinksldjump"/>
              </a:rPr>
              <a:t>Click here to continue</a:t>
            </a:r>
            <a:r>
              <a:rPr lang="en-US" altLang="en-US" sz="1800">
                <a:solidFill>
                  <a:srgbClr val="FFFF00"/>
                </a:solidFill>
              </a:rPr>
              <a:t>.</a:t>
            </a:r>
            <a:r>
              <a:rPr lang="en-US" altLang="en-US"/>
              <a:t>  </a:t>
            </a:r>
          </a:p>
        </p:txBody>
      </p:sp>
    </p:spTree>
  </p:cSld>
  <p:clrMapOvr>
    <a:masterClrMapping/>
  </p:clrMapOvr>
  <p:transition advClick="0">
    <p:random/>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pic>
        <p:nvPicPr>
          <p:cNvPr id="14342" name="Picture 6" descr="C:\Program Files\Microsoft Office\Clipart\Office\Blkcat1.wmf">
            <a:extLst>
              <a:ext uri="{FF2B5EF4-FFF2-40B4-BE49-F238E27FC236}">
                <a16:creationId xmlns:a16="http://schemas.microsoft.com/office/drawing/2014/main" id="{00BF204C-D8EF-4240-BDA9-56269D5289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1113"/>
            <a:ext cx="7620000" cy="6881813"/>
          </a:xfrm>
          <a:prstGeom prst="rect">
            <a:avLst/>
          </a:prstGeom>
          <a:noFill/>
          <a:extLst>
            <a:ext uri="{909E8E84-426E-40DD-AFC4-6F175D3DCCD1}">
              <a14:hiddenFill xmlns:a14="http://schemas.microsoft.com/office/drawing/2010/main">
                <a:solidFill>
                  <a:srgbClr val="FFFFFF"/>
                </a:solidFill>
              </a14:hiddenFill>
            </a:ext>
          </a:extLst>
        </p:spPr>
      </p:pic>
      <p:sp>
        <p:nvSpPr>
          <p:cNvPr id="14340" name="Text Box 4">
            <a:extLst>
              <a:ext uri="{FF2B5EF4-FFF2-40B4-BE49-F238E27FC236}">
                <a16:creationId xmlns:a16="http://schemas.microsoft.com/office/drawing/2014/main" id="{92544384-809B-49A1-9A77-D33D47054D50}"/>
              </a:ext>
            </a:extLst>
          </p:cNvPr>
          <p:cNvSpPr txBox="1">
            <a:spLocks noChangeArrowheads="1"/>
          </p:cNvSpPr>
          <p:nvPr/>
        </p:nvSpPr>
        <p:spPr bwMode="auto">
          <a:xfrm>
            <a:off x="1143000" y="1447800"/>
            <a:ext cx="6248400" cy="201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0">
                <a:solidFill>
                  <a:schemeClr val="bg1"/>
                </a:solidFill>
              </a:rPr>
              <a:t>You keep on walking with the python and then </a:t>
            </a:r>
          </a:p>
          <a:p>
            <a:r>
              <a:rPr lang="en-US" altLang="en-US" b="0">
                <a:solidFill>
                  <a:schemeClr val="bg1"/>
                </a:solidFill>
              </a:rPr>
              <a:t>suddenly there is a monster in front of you! </a:t>
            </a:r>
          </a:p>
          <a:p>
            <a:r>
              <a:rPr lang="en-US" altLang="en-US" b="0">
                <a:solidFill>
                  <a:schemeClr val="bg1"/>
                </a:solidFill>
              </a:rPr>
              <a:t>You decide to fight. </a:t>
            </a:r>
          </a:p>
          <a:p>
            <a:r>
              <a:rPr lang="en-US" altLang="en-US" b="0">
                <a:solidFill>
                  <a:schemeClr val="bg1"/>
                </a:solidFill>
              </a:rPr>
              <a:t>You give him a good kick but you start to lose the fight.</a:t>
            </a:r>
          </a:p>
          <a:p>
            <a:r>
              <a:rPr lang="en-US" altLang="en-US" b="0">
                <a:solidFill>
                  <a:schemeClr val="bg1"/>
                </a:solidFill>
              </a:rPr>
              <a:t>Lucky for you the python wins the fight for you.</a:t>
            </a:r>
          </a:p>
          <a:p>
            <a:endParaRPr lang="en-US" altLang="en-US" b="0">
              <a:solidFill>
                <a:schemeClr val="bg1"/>
              </a:solidFill>
            </a:endParaRPr>
          </a:p>
          <a:p>
            <a:r>
              <a:rPr lang="en-US" altLang="en-US" b="0">
                <a:solidFill>
                  <a:schemeClr val="bg1"/>
                </a:solidFill>
                <a:hlinkClick r:id="rId3" action="ppaction://hlinksldjump"/>
              </a:rPr>
              <a:t>Click here to continue</a:t>
            </a:r>
            <a:endParaRPr lang="en-AU" altLang="en-US" b="0">
              <a:solidFill>
                <a:schemeClr val="bg1"/>
              </a:solidFill>
            </a:endParaRPr>
          </a:p>
        </p:txBody>
      </p:sp>
    </p:spTree>
  </p:cSld>
  <p:clrMapOvr>
    <a:masterClrMapping/>
  </p:clrMapOvr>
  <p:transition advClick="0">
    <p:random/>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pic>
        <p:nvPicPr>
          <p:cNvPr id="38916" name="Picture 4" descr="c:\Program Files\Common Files\Microsoft Shared\Clipart\cagcat50\pe01832_.wmf">
            <a:extLst>
              <a:ext uri="{FF2B5EF4-FFF2-40B4-BE49-F238E27FC236}">
                <a16:creationId xmlns:a16="http://schemas.microsoft.com/office/drawing/2014/main" id="{1572B787-B4AE-4B48-A07F-06AB83C5BD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2386013"/>
            <a:ext cx="4724400" cy="4316412"/>
          </a:xfrm>
          <a:prstGeom prst="rect">
            <a:avLst/>
          </a:prstGeom>
          <a:noFill/>
          <a:extLst>
            <a:ext uri="{909E8E84-426E-40DD-AFC4-6F175D3DCCD1}">
              <a14:hiddenFill xmlns:a14="http://schemas.microsoft.com/office/drawing/2010/main">
                <a:solidFill>
                  <a:srgbClr val="FFFFFF"/>
                </a:solidFill>
              </a14:hiddenFill>
            </a:ext>
          </a:extLst>
        </p:spPr>
      </p:pic>
      <p:sp>
        <p:nvSpPr>
          <p:cNvPr id="38914" name="Text Box 2">
            <a:extLst>
              <a:ext uri="{FF2B5EF4-FFF2-40B4-BE49-F238E27FC236}">
                <a16:creationId xmlns:a16="http://schemas.microsoft.com/office/drawing/2014/main" id="{90C31366-E84A-4D6E-8DD8-6E9592901194}"/>
              </a:ext>
            </a:extLst>
          </p:cNvPr>
          <p:cNvSpPr txBox="1">
            <a:spLocks noChangeArrowheads="1"/>
          </p:cNvSpPr>
          <p:nvPr/>
        </p:nvSpPr>
        <p:spPr bwMode="auto">
          <a:xfrm>
            <a:off x="1047750" y="128588"/>
            <a:ext cx="6764338"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AU" altLang="en-US" sz="2000" b="0">
                <a:solidFill>
                  <a:schemeClr val="bg1"/>
                </a:solidFill>
              </a:rPr>
              <a:t>This Ivan person is wise but he’s not as clever as you had hoped.</a:t>
            </a:r>
          </a:p>
          <a:p>
            <a:r>
              <a:rPr lang="en-AU" altLang="en-US" sz="2000" b="0">
                <a:solidFill>
                  <a:schemeClr val="bg1"/>
                </a:solidFill>
              </a:rPr>
              <a:t>He knows nothing about the outside world and doesn’t even ask</a:t>
            </a:r>
          </a:p>
          <a:p>
            <a:r>
              <a:rPr lang="en-AU" altLang="en-US" sz="2000" b="0">
                <a:solidFill>
                  <a:schemeClr val="bg1"/>
                </a:solidFill>
              </a:rPr>
              <a:t>as he thinks you are making it up.</a:t>
            </a:r>
          </a:p>
          <a:p>
            <a:endParaRPr lang="en-AU" altLang="en-US" sz="2000" b="0">
              <a:solidFill>
                <a:schemeClr val="bg1"/>
              </a:solidFill>
            </a:endParaRPr>
          </a:p>
          <a:p>
            <a:r>
              <a:rPr lang="en-AU" altLang="en-US" sz="2000" b="0">
                <a:solidFill>
                  <a:schemeClr val="bg1"/>
                </a:solidFill>
              </a:rPr>
              <a:t>Will you </a:t>
            </a:r>
          </a:p>
          <a:p>
            <a:r>
              <a:rPr lang="en-AU" altLang="en-US" sz="2000" b="0">
                <a:solidFill>
                  <a:schemeClr val="bg1"/>
                </a:solidFill>
                <a:hlinkClick r:id="rId4" action="ppaction://hlinksldjump"/>
              </a:rPr>
              <a:t>stay there with Ivan</a:t>
            </a:r>
            <a:r>
              <a:rPr lang="en-AU" altLang="en-US" sz="2000" b="0">
                <a:solidFill>
                  <a:schemeClr val="bg1"/>
                </a:solidFill>
              </a:rPr>
              <a:t> </a:t>
            </a:r>
          </a:p>
          <a:p>
            <a:r>
              <a:rPr lang="en-AU" altLang="en-US" sz="2000" b="0">
                <a:solidFill>
                  <a:schemeClr val="bg1"/>
                </a:solidFill>
              </a:rPr>
              <a:t>or </a:t>
            </a:r>
          </a:p>
          <a:p>
            <a:r>
              <a:rPr lang="en-AU" altLang="en-US" sz="2000" b="0">
                <a:solidFill>
                  <a:schemeClr val="bg1"/>
                </a:solidFill>
                <a:hlinkClick r:id="rId5" action="ppaction://hlinksldjump"/>
              </a:rPr>
              <a:t>continue looking</a:t>
            </a:r>
            <a:r>
              <a:rPr lang="en-AU" altLang="en-US" sz="2000" b="0">
                <a:solidFill>
                  <a:schemeClr val="bg1"/>
                </a:solidFill>
              </a:rPr>
              <a:t>?</a:t>
            </a:r>
          </a:p>
          <a:p>
            <a:endParaRPr lang="en-AU" altLang="en-US" sz="2000" b="0"/>
          </a:p>
        </p:txBody>
      </p:sp>
    </p:spTree>
  </p:cSld>
  <p:clrMapOvr>
    <a:masterClrMapping/>
  </p:clrMapOvr>
  <p:transition advClick="0">
    <p:random/>
  </p:transition>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E90BE3D-539A-4ED3-8C6C-2E5519E78885}"/>
              </a:ext>
            </a:extLst>
          </p:cNvPr>
          <p:cNvSpPr>
            <a:spLocks noGrp="1" noChangeArrowheads="1"/>
          </p:cNvSpPr>
          <p:nvPr>
            <p:ph type="title"/>
          </p:nvPr>
        </p:nvSpPr>
        <p:spPr>
          <a:xfrm>
            <a:off x="7772400" y="3352800"/>
            <a:ext cx="762000" cy="1143000"/>
          </a:xfrm>
        </p:spPr>
        <p:txBody>
          <a:bodyPr/>
          <a:lstStyle/>
          <a:p>
            <a:r>
              <a:rPr lang="en-US" altLang="en-US"/>
              <a:t>                                                         </a:t>
            </a:r>
          </a:p>
        </p:txBody>
      </p:sp>
      <p:sp>
        <p:nvSpPr>
          <p:cNvPr id="17411" name="Text Box 3">
            <a:extLst>
              <a:ext uri="{FF2B5EF4-FFF2-40B4-BE49-F238E27FC236}">
                <a16:creationId xmlns:a16="http://schemas.microsoft.com/office/drawing/2014/main" id="{17AEE97B-20C0-4699-931F-8D281C116CD5}"/>
              </a:ext>
            </a:extLst>
          </p:cNvPr>
          <p:cNvSpPr txBox="1">
            <a:spLocks noChangeArrowheads="1"/>
          </p:cNvSpPr>
          <p:nvPr/>
        </p:nvSpPr>
        <p:spPr bwMode="auto">
          <a:xfrm>
            <a:off x="0" y="0"/>
            <a:ext cx="2286000" cy="3663950"/>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altLang="en-US" b="0">
                <a:solidFill>
                  <a:srgbClr val="99FF33"/>
                </a:solidFill>
              </a:rPr>
              <a:t>You go upstream for a very long time. The stream gets smaller and smaller until there is just a small trickle coming out of the wall.</a:t>
            </a:r>
          </a:p>
          <a:p>
            <a:pPr algn="l">
              <a:spcBef>
                <a:spcPct val="50000"/>
              </a:spcBef>
            </a:pPr>
            <a:r>
              <a:rPr lang="en-US" altLang="en-US" b="0">
                <a:solidFill>
                  <a:srgbClr val="99FF33"/>
                </a:solidFill>
              </a:rPr>
              <a:t>You know you will never make it back so you stay there until you die of hunger. </a:t>
            </a:r>
          </a:p>
          <a:p>
            <a:pPr algn="l">
              <a:spcBef>
                <a:spcPct val="50000"/>
              </a:spcBef>
            </a:pPr>
            <a:r>
              <a:rPr lang="en-US" altLang="en-US" b="0">
                <a:solidFill>
                  <a:srgbClr val="99FF33"/>
                </a:solidFill>
              </a:rPr>
              <a:t>The End.    </a:t>
            </a:r>
          </a:p>
        </p:txBody>
      </p:sp>
      <p:sp>
        <p:nvSpPr>
          <p:cNvPr id="17412" name="Text Box 4">
            <a:extLst>
              <a:ext uri="{FF2B5EF4-FFF2-40B4-BE49-F238E27FC236}">
                <a16:creationId xmlns:a16="http://schemas.microsoft.com/office/drawing/2014/main" id="{836A5CF7-9715-4CE7-8A28-5EAC52E7983B}"/>
              </a:ext>
            </a:extLst>
          </p:cNvPr>
          <p:cNvSpPr txBox="1">
            <a:spLocks noChangeArrowheads="1"/>
          </p:cNvSpPr>
          <p:nvPr/>
        </p:nvSpPr>
        <p:spPr bwMode="auto">
          <a:xfrm>
            <a:off x="3276600" y="6338888"/>
            <a:ext cx="2368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AU" altLang="en-US" b="0">
                <a:hlinkClick r:id="" action="ppaction://hlinkshowjump?jump=firstslide"/>
              </a:rPr>
              <a:t>Click here to start again</a:t>
            </a:r>
            <a:endParaRPr lang="en-AU" altLang="en-US" b="0"/>
          </a:p>
        </p:txBody>
      </p:sp>
    </p:spTree>
  </p:cSld>
  <p:clrMapOvr>
    <a:masterClrMapping/>
  </p:clrMapOvr>
  <p:transition advClick="0">
    <p:random/>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8435" name="Text Box 3">
            <a:extLst>
              <a:ext uri="{FF2B5EF4-FFF2-40B4-BE49-F238E27FC236}">
                <a16:creationId xmlns:a16="http://schemas.microsoft.com/office/drawing/2014/main" id="{DE5FE235-1103-4C2E-BA8F-6A5CDBD1D978}"/>
              </a:ext>
            </a:extLst>
          </p:cNvPr>
          <p:cNvSpPr txBox="1">
            <a:spLocks noChangeArrowheads="1"/>
          </p:cNvSpPr>
          <p:nvPr/>
        </p:nvSpPr>
        <p:spPr bwMode="auto">
          <a:xfrm>
            <a:off x="0" y="4038600"/>
            <a:ext cx="868203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0">
                <a:solidFill>
                  <a:srgbClr val="99FF33"/>
                </a:solidFill>
              </a:rPr>
              <a:t>With Professor Dumb Scott’s help you find the treasure and live happily ever after. </a:t>
            </a:r>
            <a:br>
              <a:rPr lang="en-US" altLang="en-US" sz="2000" b="0">
                <a:solidFill>
                  <a:srgbClr val="99FF33"/>
                </a:solidFill>
              </a:rPr>
            </a:br>
            <a:r>
              <a:rPr lang="en-US" altLang="en-US" sz="2000" b="0">
                <a:solidFill>
                  <a:srgbClr val="99FF33"/>
                </a:solidFill>
              </a:rPr>
              <a:t>The End</a:t>
            </a:r>
            <a:br>
              <a:rPr lang="en-US" altLang="en-US" sz="2000" b="0">
                <a:solidFill>
                  <a:srgbClr val="99FF33"/>
                </a:solidFill>
              </a:rPr>
            </a:br>
            <a:r>
              <a:rPr lang="en-US" altLang="en-US" sz="2000" b="0">
                <a:solidFill>
                  <a:srgbClr val="99FF33"/>
                </a:solidFill>
                <a:hlinkClick r:id="" action="ppaction://hlinkshowjump?jump=firstslide"/>
              </a:rPr>
              <a:t>Click here to start again</a:t>
            </a:r>
            <a:endParaRPr lang="en-AU" altLang="en-US" sz="2000" b="0">
              <a:solidFill>
                <a:srgbClr val="99FF33"/>
              </a:solidFill>
            </a:endParaRPr>
          </a:p>
        </p:txBody>
      </p:sp>
    </p:spTree>
  </p:cSld>
  <p:clrMapOvr>
    <a:masterClrMapping/>
  </p:clrMapOvr>
  <p:transition advClick="0">
    <p:random/>
  </p:transition>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91793BEF-A56E-48B9-B967-5E8FB22C26FC}"/>
              </a:ext>
            </a:extLst>
          </p:cNvPr>
          <p:cNvSpPr>
            <a:spLocks noGrp="1" noChangeArrowheads="1"/>
          </p:cNvSpPr>
          <p:nvPr>
            <p:ph type="ctrTitle"/>
          </p:nvPr>
        </p:nvSpPr>
        <p:spPr>
          <a:xfrm>
            <a:off x="0" y="0"/>
            <a:ext cx="6629400" cy="1752600"/>
          </a:xfrm>
          <a:solidFill>
            <a:schemeClr val="bg1"/>
          </a:solidFill>
        </p:spPr>
        <p:txBody>
          <a:bodyPr anchor="ctr"/>
          <a:lstStyle/>
          <a:p>
            <a:r>
              <a:rPr lang="en-US" altLang="en-US" sz="2000">
                <a:solidFill>
                  <a:schemeClr val="tx1"/>
                </a:solidFill>
              </a:rPr>
              <a:t>As you follow the river downstream it gets bigger and bigger.</a:t>
            </a:r>
            <a:br>
              <a:rPr lang="en-US" altLang="en-US" sz="2000">
                <a:solidFill>
                  <a:schemeClr val="tx1"/>
                </a:solidFill>
              </a:rPr>
            </a:br>
            <a:r>
              <a:rPr lang="en-US" altLang="en-US" sz="2000">
                <a:solidFill>
                  <a:schemeClr val="tx1"/>
                </a:solidFill>
              </a:rPr>
              <a:t>It finally goes into the ocean which means you made it safely back to the beach!</a:t>
            </a:r>
            <a:br>
              <a:rPr lang="en-US" altLang="en-US" sz="2000">
                <a:solidFill>
                  <a:schemeClr val="tx1"/>
                </a:solidFill>
              </a:rPr>
            </a:br>
            <a:br>
              <a:rPr lang="en-US" altLang="en-US" sz="2000">
                <a:solidFill>
                  <a:schemeClr val="tx1"/>
                </a:solidFill>
              </a:rPr>
            </a:br>
            <a:r>
              <a:rPr lang="en-US" altLang="en-US" sz="2000">
                <a:solidFill>
                  <a:schemeClr val="tx1"/>
                </a:solidFill>
              </a:rPr>
              <a:t>                                     The End           </a:t>
            </a:r>
            <a:r>
              <a:rPr lang="en-US" altLang="en-US" sz="2000">
                <a:solidFill>
                  <a:schemeClr val="tx1"/>
                </a:solidFill>
                <a:hlinkClick r:id="" action="ppaction://hlinkshowjump?jump=firstslide"/>
              </a:rPr>
              <a:t>Click here to start again</a:t>
            </a:r>
            <a:r>
              <a:rPr lang="en-US" altLang="en-US" sz="2000">
                <a:solidFill>
                  <a:schemeClr val="tx1"/>
                </a:solidFill>
              </a:rPr>
              <a:t>						</a:t>
            </a:r>
          </a:p>
        </p:txBody>
      </p:sp>
    </p:spTree>
  </p:cSld>
  <p:clrMapOvr>
    <a:masterClrMapping/>
  </p:clrMapOvr>
  <p:transition advClick="0">
    <p:random/>
  </p:transition>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204B525-E1CC-4EDB-B6A7-4FEC140091C9}"/>
              </a:ext>
            </a:extLst>
          </p:cNvPr>
          <p:cNvSpPr>
            <a:spLocks noGrp="1" noChangeArrowheads="1"/>
          </p:cNvSpPr>
          <p:nvPr>
            <p:ph type="title"/>
          </p:nvPr>
        </p:nvSpPr>
        <p:spPr>
          <a:xfrm>
            <a:off x="381000" y="2971800"/>
            <a:ext cx="7696200" cy="1981200"/>
          </a:xfrm>
        </p:spPr>
        <p:txBody>
          <a:bodyPr/>
          <a:lstStyle/>
          <a:p>
            <a:r>
              <a:rPr lang="en-US" altLang="en-US" sz="2400">
                <a:solidFill>
                  <a:schemeClr val="bg1"/>
                </a:solidFill>
              </a:rPr>
              <a:t>You keep on walking  and you get  hungry.  You see a rock and you fall asleep. Because you have decided to be alone there is no one to help you.  Eventually you die.  The End</a:t>
            </a:r>
            <a:br>
              <a:rPr lang="en-US" altLang="en-US" sz="2400">
                <a:solidFill>
                  <a:schemeClr val="bg1"/>
                </a:solidFill>
              </a:rPr>
            </a:br>
            <a:r>
              <a:rPr lang="en-US" altLang="en-US" sz="2400">
                <a:solidFill>
                  <a:schemeClr val="bg1"/>
                </a:solidFill>
                <a:hlinkClick r:id="" action="ppaction://hlinkshowjump?jump=firstslide"/>
              </a:rPr>
              <a:t>Click here to start again</a:t>
            </a:r>
            <a:endParaRPr lang="en-US" altLang="en-US" sz="2400">
              <a:solidFill>
                <a:schemeClr val="bg1"/>
              </a:solidFill>
            </a:endParaRPr>
          </a:p>
        </p:txBody>
      </p:sp>
    </p:spTree>
  </p:cSld>
  <p:clrMapOvr>
    <a:masterClrMapping/>
  </p:clrMapOvr>
  <p:transition advClick="0">
    <p:random/>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A9D68E3A-221D-45E7-8344-F8BAEE377274}"/>
              </a:ext>
            </a:extLst>
          </p:cNvPr>
          <p:cNvSpPr txBox="1">
            <a:spLocks noChangeArrowheads="1"/>
          </p:cNvSpPr>
          <p:nvPr/>
        </p:nvSpPr>
        <p:spPr bwMode="auto">
          <a:xfrm>
            <a:off x="1295400" y="0"/>
            <a:ext cx="4267200" cy="33877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b="0">
                <a:solidFill>
                  <a:schemeClr val="tx1"/>
                </a:solidFill>
              </a:rPr>
              <a:t>You are in Queensland for your holiday. You are staying at the beach for one day in a beach house .</a:t>
            </a:r>
          </a:p>
          <a:p>
            <a:pPr algn="l"/>
            <a:r>
              <a:rPr lang="en-US" altLang="en-US" b="0">
                <a:solidFill>
                  <a:schemeClr val="tx1"/>
                </a:solidFill>
              </a:rPr>
              <a:t>The next day you go for a walk with your family. You walk behind everyone. Mum calls out, “Where are you?” but you don’t hear her.</a:t>
            </a:r>
          </a:p>
          <a:p>
            <a:pPr algn="l"/>
            <a:r>
              <a:rPr lang="en-US" altLang="en-US" b="0">
                <a:solidFill>
                  <a:schemeClr val="tx1"/>
                </a:solidFill>
              </a:rPr>
              <a:t>Your mum thinks that you are coming. </a:t>
            </a:r>
          </a:p>
          <a:p>
            <a:pPr algn="l"/>
            <a:r>
              <a:rPr lang="en-US" altLang="en-US" b="0">
                <a:solidFill>
                  <a:schemeClr val="tx1"/>
                </a:solidFill>
              </a:rPr>
              <a:t>Then you look up and you can’t see your family.</a:t>
            </a:r>
          </a:p>
          <a:p>
            <a:pPr algn="l"/>
            <a:r>
              <a:rPr lang="en-US" altLang="en-US" b="0">
                <a:solidFill>
                  <a:schemeClr val="tx1"/>
                </a:solidFill>
              </a:rPr>
              <a:t>After 1 minute your mum comes looking.</a:t>
            </a:r>
          </a:p>
          <a:p>
            <a:pPr algn="l"/>
            <a:r>
              <a:rPr lang="en-US" altLang="en-US" b="0">
                <a:solidFill>
                  <a:schemeClr val="tx1"/>
                </a:solidFill>
              </a:rPr>
              <a:t> “At last I found you!” says your mum.</a:t>
            </a:r>
            <a:endParaRPr lang="en-US" altLang="en-US" b="0">
              <a:solidFill>
                <a:schemeClr val="bg1"/>
              </a:solidFill>
              <a:effectLst>
                <a:outerShdw blurRad="38100" dist="38100" dir="2700000" algn="tl">
                  <a:srgbClr val="C0C0C0"/>
                </a:outerShdw>
              </a:effectLst>
            </a:endParaRPr>
          </a:p>
        </p:txBody>
      </p:sp>
      <p:sp>
        <p:nvSpPr>
          <p:cNvPr id="27653" name="Text Box 5">
            <a:extLst>
              <a:ext uri="{FF2B5EF4-FFF2-40B4-BE49-F238E27FC236}">
                <a16:creationId xmlns:a16="http://schemas.microsoft.com/office/drawing/2014/main" id="{08047D43-0C21-4AF5-B40A-93C6F6E70583}"/>
              </a:ext>
            </a:extLst>
          </p:cNvPr>
          <p:cNvSpPr txBox="1">
            <a:spLocks noChangeArrowheads="1"/>
          </p:cNvSpPr>
          <p:nvPr/>
        </p:nvSpPr>
        <p:spPr bwMode="auto">
          <a:xfrm>
            <a:off x="2057400" y="4800600"/>
            <a:ext cx="2209800" cy="366713"/>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AU" altLang="en-US" b="0">
                <a:hlinkClick r:id="" action="ppaction://hlinkshowjump?jump=nextslide"/>
              </a:rPr>
              <a:t>Click here to continue</a:t>
            </a:r>
            <a:endParaRPr lang="en-AU" altLang="en-US" b="0"/>
          </a:p>
        </p:txBody>
      </p:sp>
    </p:spTree>
  </p:cSld>
  <p:clrMapOvr>
    <a:masterClrMapping/>
  </p:clrMapOvr>
  <p:transition advClick="0">
    <p:random/>
  </p:transition>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1747" name="Text Box 3">
            <a:extLst>
              <a:ext uri="{FF2B5EF4-FFF2-40B4-BE49-F238E27FC236}">
                <a16:creationId xmlns:a16="http://schemas.microsoft.com/office/drawing/2014/main" id="{E52D70F8-E513-41EC-A897-7CC30FB2331D}"/>
              </a:ext>
            </a:extLst>
          </p:cNvPr>
          <p:cNvSpPr txBox="1">
            <a:spLocks noChangeArrowheads="1"/>
          </p:cNvSpPr>
          <p:nvPr/>
        </p:nvSpPr>
        <p:spPr bwMode="auto">
          <a:xfrm>
            <a:off x="2763838" y="4191000"/>
            <a:ext cx="60801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0">
                <a:solidFill>
                  <a:schemeClr val="bg1"/>
                </a:solidFill>
              </a:rPr>
              <a:t>You go through a door and out to a river</a:t>
            </a:r>
            <a:br>
              <a:rPr lang="en-US" altLang="en-US" sz="2000" b="0">
                <a:solidFill>
                  <a:schemeClr val="bg1"/>
                </a:solidFill>
              </a:rPr>
            </a:br>
            <a:r>
              <a:rPr lang="en-US" altLang="en-US" sz="2000" b="0">
                <a:solidFill>
                  <a:schemeClr val="bg1"/>
                </a:solidFill>
              </a:rPr>
              <a:t>Do you want to follow the river </a:t>
            </a:r>
            <a:r>
              <a:rPr lang="en-US" altLang="en-US" sz="2000" b="0">
                <a:solidFill>
                  <a:schemeClr val="bg1"/>
                </a:solidFill>
                <a:hlinkClick r:id="rId3" action="ppaction://hlinksldjump"/>
              </a:rPr>
              <a:t>upstream</a:t>
            </a:r>
            <a:r>
              <a:rPr lang="en-US" altLang="en-US" sz="2000" b="0">
                <a:solidFill>
                  <a:schemeClr val="bg1"/>
                </a:solidFill>
              </a:rPr>
              <a:t> or </a:t>
            </a:r>
            <a:r>
              <a:rPr lang="en-US" altLang="en-US" sz="2000" b="0">
                <a:solidFill>
                  <a:schemeClr val="bg1"/>
                </a:solidFill>
                <a:hlinkClick r:id="rId4" action="ppaction://hlinksldjump"/>
              </a:rPr>
              <a:t>downstream</a:t>
            </a:r>
            <a:r>
              <a:rPr lang="en-US" altLang="en-US" sz="2000" b="0">
                <a:solidFill>
                  <a:schemeClr val="bg1"/>
                </a:solidFill>
              </a:rPr>
              <a:t>?</a:t>
            </a:r>
            <a:endParaRPr lang="en-AU" altLang="en-US" sz="2000" b="0">
              <a:solidFill>
                <a:schemeClr val="bg1"/>
              </a:solidFill>
            </a:endParaRPr>
          </a:p>
        </p:txBody>
      </p:sp>
    </p:spTree>
  </p:cSld>
  <p:clrMapOvr>
    <a:masterClrMapping/>
  </p:clrMapOvr>
  <p:transition advClick="0">
    <p:random/>
  </p:transition>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3794" name="Text Box 2">
            <a:extLst>
              <a:ext uri="{FF2B5EF4-FFF2-40B4-BE49-F238E27FC236}">
                <a16:creationId xmlns:a16="http://schemas.microsoft.com/office/drawing/2014/main" id="{C707649C-C1E5-4773-9F1B-976CB46DC082}"/>
              </a:ext>
            </a:extLst>
          </p:cNvPr>
          <p:cNvSpPr txBox="1">
            <a:spLocks noChangeArrowheads="1"/>
          </p:cNvSpPr>
          <p:nvPr/>
        </p:nvSpPr>
        <p:spPr bwMode="auto">
          <a:xfrm>
            <a:off x="530225" y="585788"/>
            <a:ext cx="6556375"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AU" altLang="en-US" sz="2000" b="0">
                <a:solidFill>
                  <a:srgbClr val="99FF33"/>
                </a:solidFill>
              </a:rPr>
              <a:t>You meet a huge python and at first you fear the worst.</a:t>
            </a:r>
          </a:p>
          <a:p>
            <a:endParaRPr lang="en-AU" altLang="en-US" sz="2000" b="0">
              <a:solidFill>
                <a:srgbClr val="99FF33"/>
              </a:solidFill>
            </a:endParaRPr>
          </a:p>
          <a:p>
            <a:r>
              <a:rPr lang="en-AU" altLang="en-US" sz="2000" b="0">
                <a:solidFill>
                  <a:srgbClr val="99FF33"/>
                </a:solidFill>
              </a:rPr>
              <a:t>It’s a talking python and he explains that he will not harm you.</a:t>
            </a:r>
          </a:p>
          <a:p>
            <a:endParaRPr lang="en-AU" altLang="en-US" sz="2000" b="0">
              <a:solidFill>
                <a:srgbClr val="99FF33"/>
              </a:solidFill>
            </a:endParaRPr>
          </a:p>
          <a:p>
            <a:r>
              <a:rPr lang="en-AU" altLang="en-US" sz="2000" b="0">
                <a:solidFill>
                  <a:srgbClr val="99FF33"/>
                </a:solidFill>
              </a:rPr>
              <a:t>Do you </a:t>
            </a:r>
          </a:p>
          <a:p>
            <a:endParaRPr lang="en-AU" altLang="en-US" sz="2000" b="0">
              <a:solidFill>
                <a:srgbClr val="99FF33"/>
              </a:solidFill>
            </a:endParaRPr>
          </a:p>
          <a:p>
            <a:r>
              <a:rPr lang="en-AU" altLang="en-US" sz="2000" b="0">
                <a:solidFill>
                  <a:srgbClr val="99FF33"/>
                </a:solidFill>
                <a:hlinkClick r:id="rId3" action="ppaction://hlinksldjump"/>
              </a:rPr>
              <a:t>believe him and stay</a:t>
            </a:r>
            <a:r>
              <a:rPr lang="en-AU" altLang="en-US" sz="2000" b="0">
                <a:solidFill>
                  <a:srgbClr val="99FF33"/>
                </a:solidFill>
              </a:rPr>
              <a:t> </a:t>
            </a:r>
          </a:p>
          <a:p>
            <a:endParaRPr lang="en-AU" altLang="en-US" sz="2000" b="0">
              <a:solidFill>
                <a:srgbClr val="99FF33"/>
              </a:solidFill>
            </a:endParaRPr>
          </a:p>
          <a:p>
            <a:r>
              <a:rPr lang="en-AU" altLang="en-US" sz="2000" b="0">
                <a:solidFill>
                  <a:srgbClr val="99FF33"/>
                </a:solidFill>
              </a:rPr>
              <a:t>or</a:t>
            </a:r>
          </a:p>
          <a:p>
            <a:r>
              <a:rPr lang="en-AU" altLang="en-US" sz="2000" b="0">
                <a:solidFill>
                  <a:srgbClr val="99FF33"/>
                </a:solidFill>
              </a:rPr>
              <a:t> </a:t>
            </a:r>
          </a:p>
          <a:p>
            <a:r>
              <a:rPr lang="en-AU" altLang="en-US" sz="2000" b="0">
                <a:solidFill>
                  <a:srgbClr val="99FF33"/>
                </a:solidFill>
                <a:hlinkClick r:id="rId4" action="ppaction://hlinksldjump"/>
              </a:rPr>
              <a:t>leave and go back to the entrance of the cave</a:t>
            </a:r>
            <a:r>
              <a:rPr lang="en-AU" altLang="en-US" sz="2000" b="0">
                <a:solidFill>
                  <a:srgbClr val="99FF33"/>
                </a:solidFill>
              </a:rPr>
              <a:t>?</a:t>
            </a:r>
          </a:p>
        </p:txBody>
      </p:sp>
    </p:spTree>
  </p:cSld>
  <p:clrMapOvr>
    <a:masterClrMapping/>
  </p:clrMapOvr>
  <p:transition advClick="0">
    <p:random/>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4818" name="Text Box 1026">
            <a:extLst>
              <a:ext uri="{FF2B5EF4-FFF2-40B4-BE49-F238E27FC236}">
                <a16:creationId xmlns:a16="http://schemas.microsoft.com/office/drawing/2014/main" id="{1304B049-CF91-4C08-A5D5-6B082FFDCA9F}"/>
              </a:ext>
            </a:extLst>
          </p:cNvPr>
          <p:cNvSpPr txBox="1">
            <a:spLocks noChangeArrowheads="1"/>
          </p:cNvSpPr>
          <p:nvPr/>
        </p:nvSpPr>
        <p:spPr bwMode="auto">
          <a:xfrm>
            <a:off x="1841500" y="2743200"/>
            <a:ext cx="582295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AU" altLang="en-US" sz="2000" b="0">
                <a:solidFill>
                  <a:schemeClr val="bg1"/>
                </a:solidFill>
              </a:rPr>
              <a:t>Although you know there is an outside world you have </a:t>
            </a:r>
          </a:p>
          <a:p>
            <a:r>
              <a:rPr lang="en-AU" altLang="en-US" sz="2000" b="0">
                <a:solidFill>
                  <a:schemeClr val="bg1"/>
                </a:solidFill>
              </a:rPr>
              <a:t>given up hope of ever making it back.</a:t>
            </a:r>
          </a:p>
          <a:p>
            <a:endParaRPr lang="en-AU" altLang="en-US" sz="2000" b="0">
              <a:solidFill>
                <a:schemeClr val="bg1"/>
              </a:solidFill>
            </a:endParaRPr>
          </a:p>
          <a:p>
            <a:r>
              <a:rPr lang="en-AU" altLang="en-US" sz="2000" b="0">
                <a:solidFill>
                  <a:schemeClr val="bg1"/>
                </a:solidFill>
              </a:rPr>
              <a:t>You stay in the cave for the rest of your life.</a:t>
            </a:r>
          </a:p>
          <a:p>
            <a:endParaRPr lang="en-AU" altLang="en-US" sz="2000" b="0">
              <a:solidFill>
                <a:schemeClr val="bg1"/>
              </a:solidFill>
            </a:endParaRPr>
          </a:p>
          <a:p>
            <a:r>
              <a:rPr lang="en-AU" altLang="en-US" sz="2000" b="0">
                <a:solidFill>
                  <a:schemeClr val="bg1"/>
                </a:solidFill>
              </a:rPr>
              <a:t>You’re not even sure how long that is because you </a:t>
            </a:r>
          </a:p>
          <a:p>
            <a:r>
              <a:rPr lang="en-AU" altLang="en-US" sz="2000" b="0">
                <a:solidFill>
                  <a:schemeClr val="bg1"/>
                </a:solidFill>
              </a:rPr>
              <a:t>can’t tell day from night without the sun.</a:t>
            </a:r>
          </a:p>
          <a:p>
            <a:r>
              <a:rPr lang="en-AU" altLang="en-US" sz="2000" b="0">
                <a:solidFill>
                  <a:schemeClr val="bg1"/>
                </a:solidFill>
              </a:rPr>
              <a:t>You will never see another sunset or rainbow </a:t>
            </a:r>
            <a:r>
              <a:rPr lang="en-US" altLang="en-US" sz="2000" b="0">
                <a:solidFill>
                  <a:schemeClr val="bg1"/>
                </a:solidFill>
              </a:rPr>
              <a:t>again</a:t>
            </a:r>
            <a:endParaRPr lang="en-AU" altLang="en-US" sz="2000" b="0">
              <a:solidFill>
                <a:schemeClr val="bg1"/>
              </a:solidFill>
            </a:endParaRPr>
          </a:p>
          <a:p>
            <a:r>
              <a:rPr lang="en-AU" altLang="en-US" sz="2000" b="0">
                <a:solidFill>
                  <a:schemeClr val="bg1"/>
                </a:solidFill>
              </a:rPr>
              <a:t>The End</a:t>
            </a:r>
          </a:p>
          <a:p>
            <a:endParaRPr lang="en-AU" altLang="en-US" sz="2000" b="0">
              <a:solidFill>
                <a:schemeClr val="bg1"/>
              </a:solidFill>
            </a:endParaRPr>
          </a:p>
          <a:p>
            <a:r>
              <a:rPr lang="en-AU" altLang="en-US" sz="2000" b="0">
                <a:solidFill>
                  <a:schemeClr val="bg1"/>
                </a:solidFill>
                <a:hlinkClick r:id="" action="ppaction://hlinkshowjump?jump=firstslide"/>
              </a:rPr>
              <a:t>Click here to start again</a:t>
            </a:r>
            <a:r>
              <a:rPr lang="en-AU" altLang="en-US" sz="2000" b="0">
                <a:solidFill>
                  <a:schemeClr val="bg1"/>
                </a:solidFill>
              </a:rPr>
              <a:t>.</a:t>
            </a:r>
          </a:p>
        </p:txBody>
      </p:sp>
      <p:pic>
        <p:nvPicPr>
          <p:cNvPr id="34819" name="Picture 1027" descr="C:\Program Files\Microsoft Office\Clipart\Office\Rainbow.wmf">
            <a:extLst>
              <a:ext uri="{FF2B5EF4-FFF2-40B4-BE49-F238E27FC236}">
                <a16:creationId xmlns:a16="http://schemas.microsoft.com/office/drawing/2014/main" id="{82EB8753-70C5-446D-BDAD-A7FEC54A69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9144000" cy="2597150"/>
          </a:xfrm>
          <a:prstGeom prst="rect">
            <a:avLst/>
          </a:prstGeom>
          <a:noFill/>
          <a:extLst>
            <a:ext uri="{909E8E84-426E-40DD-AFC4-6F175D3DCCD1}">
              <a14:hiddenFill xmlns:a14="http://schemas.microsoft.com/office/drawing/2010/main">
                <a:solidFill>
                  <a:srgbClr val="FFFFFF"/>
                </a:solidFill>
              </a14:hiddenFill>
            </a:ext>
          </a:extLst>
        </p:spPr>
      </p:pic>
      <p:pic>
        <p:nvPicPr>
          <p:cNvPr id="34820" name="Picture 1028" descr="C:\Program Files\Microsoft Office\Clipart\Scrbeans\amsad.wmf">
            <a:extLst>
              <a:ext uri="{FF2B5EF4-FFF2-40B4-BE49-F238E27FC236}">
                <a16:creationId xmlns:a16="http://schemas.microsoft.com/office/drawing/2014/main" id="{3ECF17EB-25CD-4549-9456-4510780AD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152400"/>
            <a:ext cx="620713" cy="1295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p:random/>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242" name="Rectangle 1026">
            <a:extLst>
              <a:ext uri="{FF2B5EF4-FFF2-40B4-BE49-F238E27FC236}">
                <a16:creationId xmlns:a16="http://schemas.microsoft.com/office/drawing/2014/main" id="{DCB92754-5497-4E10-818E-04DA7EA19385}"/>
              </a:ext>
            </a:extLst>
          </p:cNvPr>
          <p:cNvSpPr>
            <a:spLocks noGrp="1" noChangeArrowheads="1"/>
          </p:cNvSpPr>
          <p:nvPr>
            <p:ph type="title"/>
          </p:nvPr>
        </p:nvSpPr>
        <p:spPr>
          <a:xfrm>
            <a:off x="2286000" y="3581400"/>
            <a:ext cx="5638800" cy="2209800"/>
          </a:xfrm>
          <a:solidFill>
            <a:schemeClr val="tx1"/>
          </a:solidFill>
        </p:spPr>
        <p:txBody>
          <a:bodyPr/>
          <a:lstStyle/>
          <a:p>
            <a:r>
              <a:rPr lang="en-US" altLang="en-US" sz="1800">
                <a:solidFill>
                  <a:srgbClr val="FFFF00"/>
                </a:solidFill>
              </a:rPr>
              <a:t>“What’s this?” you say to your mum. </a:t>
            </a:r>
            <a:br>
              <a:rPr lang="en-US" altLang="en-US" sz="1800">
                <a:solidFill>
                  <a:srgbClr val="FFFF00"/>
                </a:solidFill>
              </a:rPr>
            </a:br>
            <a:br>
              <a:rPr lang="en-US" altLang="en-US" sz="1800">
                <a:solidFill>
                  <a:srgbClr val="FFFF00"/>
                </a:solidFill>
              </a:rPr>
            </a:br>
            <a:r>
              <a:rPr lang="en-US" altLang="en-US" sz="1800">
                <a:solidFill>
                  <a:srgbClr val="FFFF00"/>
                </a:solidFill>
              </a:rPr>
              <a:t>She doesn’t have a clue either. </a:t>
            </a:r>
            <a:br>
              <a:rPr lang="en-US" altLang="en-US" sz="1800">
                <a:solidFill>
                  <a:srgbClr val="FFFF00"/>
                </a:solidFill>
              </a:rPr>
            </a:br>
            <a:r>
              <a:rPr lang="en-US" altLang="en-US" sz="1800">
                <a:solidFill>
                  <a:srgbClr val="FFFF00"/>
                </a:solidFill>
              </a:rPr>
              <a:t>It sort of looks a bit like a sea shell. </a:t>
            </a:r>
            <a:br>
              <a:rPr lang="en-US" altLang="en-US" sz="1800">
                <a:solidFill>
                  <a:srgbClr val="FFFF00"/>
                </a:solidFill>
              </a:rPr>
            </a:br>
            <a:r>
              <a:rPr lang="en-US" altLang="en-US" sz="1800">
                <a:solidFill>
                  <a:srgbClr val="FFFF00"/>
                </a:solidFill>
              </a:rPr>
              <a:t>You notice a trail of them leading into a cave.</a:t>
            </a:r>
            <a:br>
              <a:rPr lang="en-US" altLang="en-US" sz="1800">
                <a:solidFill>
                  <a:srgbClr val="FFFF00"/>
                </a:solidFill>
              </a:rPr>
            </a:br>
            <a:br>
              <a:rPr lang="en-US" altLang="en-US" sz="1800">
                <a:solidFill>
                  <a:srgbClr val="FFFF00"/>
                </a:solidFill>
              </a:rPr>
            </a:br>
            <a:r>
              <a:rPr lang="en-US" altLang="en-US" sz="1800">
                <a:solidFill>
                  <a:srgbClr val="FFFF00"/>
                </a:solidFill>
              </a:rPr>
              <a:t>Your mum doesn’t notice as you walk over to have a look.  </a:t>
            </a:r>
            <a:br>
              <a:rPr lang="en-US" altLang="en-US" sz="1800">
                <a:solidFill>
                  <a:srgbClr val="FFFF00"/>
                </a:solidFill>
              </a:rPr>
            </a:br>
            <a:r>
              <a:rPr lang="en-US" altLang="en-US" sz="1800">
                <a:solidFill>
                  <a:srgbClr val="FFFF00"/>
                </a:solidFill>
                <a:hlinkClick r:id="" action="ppaction://hlinkshowjump?jump=nextslide"/>
              </a:rPr>
              <a:t>Click here to enter the cave</a:t>
            </a:r>
            <a:r>
              <a:rPr lang="en-US" altLang="en-US" sz="1800">
                <a:solidFill>
                  <a:srgbClr val="FFFF00"/>
                </a:solidFill>
              </a:rPr>
              <a:t>.</a:t>
            </a:r>
            <a:endParaRPr lang="en-US" altLang="en-US">
              <a:solidFill>
                <a:srgbClr val="FFFF00"/>
              </a:solidFill>
            </a:endParaRPr>
          </a:p>
        </p:txBody>
      </p:sp>
    </p:spTree>
  </p:cSld>
  <p:clrMapOvr>
    <a:masterClrMapping/>
  </p:clrMapOvr>
  <p:transition advClick="0">
    <p:random/>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2" name="Rectangle 1026">
            <a:extLst>
              <a:ext uri="{FF2B5EF4-FFF2-40B4-BE49-F238E27FC236}">
                <a16:creationId xmlns:a16="http://schemas.microsoft.com/office/drawing/2014/main" id="{51734812-7E73-4BB4-9213-8CC61B505C68}"/>
              </a:ext>
            </a:extLst>
          </p:cNvPr>
          <p:cNvSpPr>
            <a:spLocks noGrp="1" noChangeArrowheads="1"/>
          </p:cNvSpPr>
          <p:nvPr>
            <p:ph type="title"/>
          </p:nvPr>
        </p:nvSpPr>
        <p:spPr>
          <a:xfrm>
            <a:off x="381000" y="2590800"/>
            <a:ext cx="7772400" cy="1143000"/>
          </a:xfrm>
        </p:spPr>
        <p:txBody>
          <a:bodyPr/>
          <a:lstStyle/>
          <a:p>
            <a:r>
              <a:rPr lang="en-US" altLang="en-US" sz="2400">
                <a:solidFill>
                  <a:srgbClr val="FFFF00"/>
                </a:solidFill>
              </a:rPr>
              <a:t>The cave is a truly wonderful place.  You’re not sure which way to go when you see tunnels going off to the left and right.</a:t>
            </a:r>
            <a:br>
              <a:rPr lang="en-US" altLang="en-US" sz="2400">
                <a:solidFill>
                  <a:srgbClr val="FFFF00"/>
                </a:solidFill>
              </a:rPr>
            </a:br>
            <a:br>
              <a:rPr lang="en-US" altLang="en-US" sz="2400">
                <a:solidFill>
                  <a:srgbClr val="FFFF00"/>
                </a:solidFill>
              </a:rPr>
            </a:br>
            <a:r>
              <a:rPr lang="en-US" altLang="en-US" sz="2400">
                <a:solidFill>
                  <a:srgbClr val="FFFF00"/>
                </a:solidFill>
              </a:rPr>
              <a:t>Which way would you like to go?</a:t>
            </a:r>
            <a:br>
              <a:rPr lang="en-US" altLang="en-US" sz="2400">
                <a:solidFill>
                  <a:srgbClr val="FFFF00"/>
                </a:solidFill>
              </a:rPr>
            </a:br>
            <a:br>
              <a:rPr lang="en-US" altLang="en-US" sz="2400">
                <a:solidFill>
                  <a:srgbClr val="FFFF00"/>
                </a:solidFill>
              </a:rPr>
            </a:br>
            <a:r>
              <a:rPr lang="en-US" altLang="en-US" sz="2400">
                <a:solidFill>
                  <a:srgbClr val="FFFF00"/>
                </a:solidFill>
                <a:hlinkClick r:id="rId3" action="ppaction://hlinksldjump"/>
              </a:rPr>
              <a:t>Left</a:t>
            </a:r>
            <a:br>
              <a:rPr lang="en-US" altLang="en-US" sz="2400">
                <a:solidFill>
                  <a:srgbClr val="FFFF00"/>
                </a:solidFill>
              </a:rPr>
            </a:br>
            <a:r>
              <a:rPr lang="en-US" altLang="en-US" sz="2400">
                <a:solidFill>
                  <a:srgbClr val="FFFF00"/>
                </a:solidFill>
              </a:rPr>
              <a:t>or </a:t>
            </a:r>
            <a:br>
              <a:rPr lang="en-US" altLang="en-US" sz="2400">
                <a:solidFill>
                  <a:srgbClr val="FFFF00"/>
                </a:solidFill>
              </a:rPr>
            </a:br>
            <a:r>
              <a:rPr lang="en-US" altLang="en-US" sz="2400">
                <a:solidFill>
                  <a:srgbClr val="FFFF00"/>
                </a:solidFill>
                <a:hlinkClick r:id="rId4" action="ppaction://hlinksldjump"/>
              </a:rPr>
              <a:t>Right</a:t>
            </a:r>
            <a:endParaRPr lang="en-US" altLang="en-US" sz="2400"/>
          </a:p>
        </p:txBody>
      </p:sp>
    </p:spTree>
  </p:cSld>
  <p:clrMapOvr>
    <a:masterClrMapping/>
  </p:clrMapOvr>
  <p:transition advClick="0">
    <p:random/>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4578" name="Rectangle 1026">
            <a:extLst>
              <a:ext uri="{FF2B5EF4-FFF2-40B4-BE49-F238E27FC236}">
                <a16:creationId xmlns:a16="http://schemas.microsoft.com/office/drawing/2014/main" id="{B42308ED-34BE-41A2-8018-202A63066719}"/>
              </a:ext>
            </a:extLst>
          </p:cNvPr>
          <p:cNvSpPr>
            <a:spLocks noGrp="1" noChangeArrowheads="1"/>
          </p:cNvSpPr>
          <p:nvPr>
            <p:ph type="title"/>
          </p:nvPr>
        </p:nvSpPr>
        <p:spPr>
          <a:xfrm>
            <a:off x="1371600" y="1371600"/>
            <a:ext cx="7848600" cy="3200400"/>
          </a:xfrm>
        </p:spPr>
        <p:txBody>
          <a:bodyPr/>
          <a:lstStyle/>
          <a:p>
            <a:r>
              <a:rPr lang="en-US" altLang="en-US" sz="2400">
                <a:solidFill>
                  <a:srgbClr val="FFFF00"/>
                </a:solidFill>
              </a:rPr>
              <a:t>In a dark dripping cave you walk </a:t>
            </a:r>
            <a:br>
              <a:rPr lang="en-US" altLang="en-US" sz="2400">
                <a:solidFill>
                  <a:srgbClr val="FFFF00"/>
                </a:solidFill>
              </a:rPr>
            </a:br>
            <a:r>
              <a:rPr lang="en-US" altLang="en-US" sz="2400">
                <a:solidFill>
                  <a:srgbClr val="FFFF00"/>
                </a:solidFill>
              </a:rPr>
              <a:t>along the mud floor. Suddenly you find a key on the ground. You pick it up and keep walking.</a:t>
            </a:r>
            <a:br>
              <a:rPr lang="en-US" altLang="en-US" sz="2400">
                <a:solidFill>
                  <a:srgbClr val="FFFF00"/>
                </a:solidFill>
              </a:rPr>
            </a:br>
            <a:br>
              <a:rPr lang="en-US" altLang="en-US" sz="2400">
                <a:solidFill>
                  <a:srgbClr val="FFFF00"/>
                </a:solidFill>
              </a:rPr>
            </a:br>
            <a:br>
              <a:rPr lang="en-US" altLang="en-US" sz="2400">
                <a:solidFill>
                  <a:srgbClr val="FFFF00"/>
                </a:solidFill>
              </a:rPr>
            </a:br>
            <a:r>
              <a:rPr lang="en-US" altLang="en-US" sz="2400">
                <a:solidFill>
                  <a:srgbClr val="FFFF00"/>
                </a:solidFill>
              </a:rPr>
              <a:t>You come to a pit of crocodiles but are able to swing across on a rope. On the other side is a door. You have already been gone for a long time and are getting tired and hungry.</a:t>
            </a:r>
            <a:br>
              <a:rPr lang="en-US" altLang="en-US" sz="2400">
                <a:solidFill>
                  <a:srgbClr val="FFFF00"/>
                </a:solidFill>
              </a:rPr>
            </a:br>
            <a:br>
              <a:rPr lang="en-US" altLang="en-US" sz="2400">
                <a:solidFill>
                  <a:srgbClr val="FFFF00"/>
                </a:solidFill>
              </a:rPr>
            </a:br>
            <a:r>
              <a:rPr lang="en-US" altLang="en-US" sz="2400">
                <a:solidFill>
                  <a:srgbClr val="FFFF00"/>
                </a:solidFill>
              </a:rPr>
              <a:t>Do you go </a:t>
            </a:r>
            <a:br>
              <a:rPr lang="en-US" altLang="en-US" sz="2400">
                <a:solidFill>
                  <a:srgbClr val="FFFF00"/>
                </a:solidFill>
              </a:rPr>
            </a:br>
            <a:r>
              <a:rPr lang="en-US" altLang="en-US" sz="2400">
                <a:solidFill>
                  <a:srgbClr val="FFFF00"/>
                </a:solidFill>
                <a:hlinkClick r:id="" action="ppaction://hlinkshowjump?jump=previousslide"/>
              </a:rPr>
              <a:t>back where you were</a:t>
            </a:r>
            <a:br>
              <a:rPr lang="en-US" altLang="en-US" sz="2400">
                <a:solidFill>
                  <a:srgbClr val="FFFF00"/>
                </a:solidFill>
              </a:rPr>
            </a:br>
            <a:r>
              <a:rPr lang="en-US" altLang="en-US" sz="2400">
                <a:solidFill>
                  <a:srgbClr val="FFFF00"/>
                </a:solidFill>
              </a:rPr>
              <a:t>or </a:t>
            </a:r>
            <a:br>
              <a:rPr lang="en-US" altLang="en-US" sz="2400">
                <a:solidFill>
                  <a:srgbClr val="FFFF00"/>
                </a:solidFill>
              </a:rPr>
            </a:br>
            <a:r>
              <a:rPr lang="en-US" altLang="en-US" sz="2400">
                <a:solidFill>
                  <a:srgbClr val="FFFF00"/>
                </a:solidFill>
                <a:hlinkClick r:id="rId3" action="ppaction://hlinksldjump"/>
              </a:rPr>
              <a:t>open the door</a:t>
            </a:r>
            <a:r>
              <a:rPr lang="en-US" altLang="en-US" sz="2400">
                <a:solidFill>
                  <a:srgbClr val="FFFF00"/>
                </a:solidFill>
              </a:rPr>
              <a:t>?</a:t>
            </a:r>
            <a:br>
              <a:rPr lang="en-US" altLang="en-US" sz="2400">
                <a:solidFill>
                  <a:srgbClr val="FFFF00"/>
                </a:solidFill>
              </a:rPr>
            </a:br>
            <a:br>
              <a:rPr lang="en-US" altLang="en-US" sz="2400"/>
            </a:br>
            <a:endParaRPr lang="en-US" altLang="en-US"/>
          </a:p>
        </p:txBody>
      </p:sp>
    </p:spTree>
  </p:cSld>
  <p:clrMapOvr>
    <a:masterClrMapping/>
  </p:clrMapOvr>
  <p:transition advClick="0">
    <p:random/>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68484E1-94C2-4608-A94D-568ED0230B08}"/>
              </a:ext>
            </a:extLst>
          </p:cNvPr>
          <p:cNvSpPr>
            <a:spLocks noGrp="1" noChangeArrowheads="1"/>
          </p:cNvSpPr>
          <p:nvPr>
            <p:ph type="title"/>
          </p:nvPr>
        </p:nvSpPr>
        <p:spPr>
          <a:xfrm>
            <a:off x="533400" y="0"/>
            <a:ext cx="8001000" cy="2514600"/>
          </a:xfrm>
          <a:solidFill>
            <a:schemeClr val="tx1"/>
          </a:solidFill>
        </p:spPr>
        <p:txBody>
          <a:bodyPr/>
          <a:lstStyle/>
          <a:p>
            <a:r>
              <a:rPr lang="en-US" altLang="en-US" sz="2000">
                <a:solidFill>
                  <a:schemeClr val="bg1"/>
                </a:solidFill>
              </a:rPr>
              <a:t>You enter into an old room with cobwebs and a lot of dust. </a:t>
            </a:r>
            <a:br>
              <a:rPr lang="en-US" altLang="en-US" sz="2000">
                <a:solidFill>
                  <a:schemeClr val="bg1"/>
                </a:solidFill>
              </a:rPr>
            </a:br>
            <a:r>
              <a:rPr lang="en-US" altLang="en-US" sz="2000">
                <a:solidFill>
                  <a:schemeClr val="bg1"/>
                </a:solidFill>
              </a:rPr>
              <a:t>You walk quietly and slowly step by step.</a:t>
            </a:r>
            <a:br>
              <a:rPr lang="en-US" altLang="en-US" sz="2000">
                <a:solidFill>
                  <a:schemeClr val="bg1"/>
                </a:solidFill>
              </a:rPr>
            </a:br>
            <a:r>
              <a:rPr lang="en-US" altLang="en-US" sz="2000">
                <a:solidFill>
                  <a:schemeClr val="bg1"/>
                </a:solidFill>
              </a:rPr>
              <a:t>Suddenly you step on a broom which lifts up a chair with a skeleton in it. </a:t>
            </a:r>
            <a:br>
              <a:rPr lang="en-US" altLang="en-US" sz="2000">
                <a:solidFill>
                  <a:schemeClr val="bg1"/>
                </a:solidFill>
              </a:rPr>
            </a:br>
            <a:r>
              <a:rPr lang="en-US" altLang="en-US" sz="2000">
                <a:solidFill>
                  <a:schemeClr val="bg1"/>
                </a:solidFill>
              </a:rPr>
              <a:t>You see it holding a note. </a:t>
            </a:r>
            <a:br>
              <a:rPr lang="en-US" altLang="en-US" sz="2000">
                <a:solidFill>
                  <a:schemeClr val="bg1"/>
                </a:solidFill>
              </a:rPr>
            </a:br>
            <a:r>
              <a:rPr lang="en-US" altLang="en-US" sz="2000">
                <a:solidFill>
                  <a:schemeClr val="bg1"/>
                </a:solidFill>
              </a:rPr>
              <a:t>You take the note and read it. </a:t>
            </a:r>
            <a:br>
              <a:rPr lang="en-US" altLang="en-US" sz="2000">
                <a:solidFill>
                  <a:schemeClr val="bg1"/>
                </a:solidFill>
              </a:rPr>
            </a:br>
            <a:r>
              <a:rPr lang="en-US" altLang="en-US" sz="2000">
                <a:solidFill>
                  <a:schemeClr val="bg1"/>
                </a:solidFill>
                <a:hlinkClick r:id="rId3" action="ppaction://hlinksldjump"/>
              </a:rPr>
              <a:t>Click here to see what it says</a:t>
            </a:r>
            <a:r>
              <a:rPr lang="en-US" altLang="en-US" sz="2000">
                <a:solidFill>
                  <a:schemeClr val="bg1"/>
                </a:solidFill>
              </a:rPr>
              <a:t>.</a:t>
            </a:r>
            <a:r>
              <a:rPr lang="en-US" altLang="en-US"/>
              <a:t>   </a:t>
            </a:r>
            <a:endParaRPr lang="en-AU" altLang="en-US"/>
          </a:p>
        </p:txBody>
      </p:sp>
    </p:spTree>
  </p:cSld>
  <p:clrMapOvr>
    <a:masterClrMapping/>
  </p:clrMapOvr>
  <p:transition advClick="0">
    <p:random/>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3314" name="Rectangle 1026">
            <a:extLst>
              <a:ext uri="{FF2B5EF4-FFF2-40B4-BE49-F238E27FC236}">
                <a16:creationId xmlns:a16="http://schemas.microsoft.com/office/drawing/2014/main" id="{D5FF50D5-F5F4-44A1-9194-A40B4A6F57DB}"/>
              </a:ext>
            </a:extLst>
          </p:cNvPr>
          <p:cNvSpPr>
            <a:spLocks noGrp="1" noChangeArrowheads="1"/>
          </p:cNvSpPr>
          <p:nvPr>
            <p:ph type="title"/>
          </p:nvPr>
        </p:nvSpPr>
        <p:spPr>
          <a:xfrm>
            <a:off x="685800" y="609600"/>
            <a:ext cx="7772400" cy="3352800"/>
          </a:xfrm>
        </p:spPr>
        <p:txBody>
          <a:bodyPr/>
          <a:lstStyle/>
          <a:p>
            <a:br>
              <a:rPr lang="en-US" altLang="en-US" sz="1800"/>
            </a:br>
            <a:endParaRPr lang="en-US" altLang="en-US" sz="1800"/>
          </a:p>
        </p:txBody>
      </p:sp>
      <p:sp>
        <p:nvSpPr>
          <p:cNvPr id="13315" name="Text Box 1027" descr="Papyrus">
            <a:extLst>
              <a:ext uri="{FF2B5EF4-FFF2-40B4-BE49-F238E27FC236}">
                <a16:creationId xmlns:a16="http://schemas.microsoft.com/office/drawing/2014/main" id="{C2B32832-223E-4E5C-AFEB-890902A8FED5}"/>
              </a:ext>
            </a:extLst>
          </p:cNvPr>
          <p:cNvSpPr txBox="1">
            <a:spLocks noChangeArrowheads="1"/>
          </p:cNvSpPr>
          <p:nvPr/>
        </p:nvSpPr>
        <p:spPr bwMode="auto">
          <a:xfrm>
            <a:off x="1219200" y="1447800"/>
            <a:ext cx="6400800" cy="4789488"/>
          </a:xfrm>
          <a:prstGeom prst="rect">
            <a:avLst/>
          </a:prstGeom>
          <a:blipFill dpi="0" rotWithShape="0">
            <a:blip r:embed="rId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sz="2800" b="0"/>
          </a:p>
          <a:p>
            <a:r>
              <a:rPr lang="en-US" altLang="en-US" sz="2800" b="0">
                <a:solidFill>
                  <a:schemeClr val="tx1"/>
                </a:solidFill>
                <a:effectLst>
                  <a:outerShdw blurRad="38100" dist="38100" dir="2700000" algn="tl">
                    <a:srgbClr val="FFFFFF"/>
                  </a:outerShdw>
                </a:effectLst>
                <a:latin typeface="Script MT Bold" panose="03040602040607080904" pitchFamily="66" charset="0"/>
              </a:rPr>
              <a:t>Lucky are you</a:t>
            </a:r>
          </a:p>
          <a:p>
            <a:r>
              <a:rPr lang="en-US" altLang="en-US" sz="2800" b="0">
                <a:solidFill>
                  <a:schemeClr val="tx1"/>
                </a:solidFill>
                <a:effectLst>
                  <a:outerShdw blurRad="38100" dist="38100" dir="2700000" algn="tl">
                    <a:srgbClr val="FFFFFF"/>
                  </a:outerShdw>
                </a:effectLst>
                <a:latin typeface="Script MT Bold" panose="03040602040607080904" pitchFamily="66" charset="0"/>
              </a:rPr>
              <a:t>To be in this cave</a:t>
            </a:r>
          </a:p>
          <a:p>
            <a:r>
              <a:rPr lang="en-US" altLang="en-US" sz="2800" b="0">
                <a:solidFill>
                  <a:schemeClr val="tx1"/>
                </a:solidFill>
                <a:effectLst>
                  <a:outerShdw blurRad="38100" dist="38100" dir="2700000" algn="tl">
                    <a:srgbClr val="FFFFFF"/>
                  </a:outerShdw>
                </a:effectLst>
                <a:latin typeface="Script MT Bold" panose="03040602040607080904" pitchFamily="66" charset="0"/>
              </a:rPr>
              <a:t>But if you want treasure</a:t>
            </a:r>
          </a:p>
          <a:p>
            <a:r>
              <a:rPr lang="en-US" altLang="en-US" sz="2800" b="0">
                <a:solidFill>
                  <a:schemeClr val="tx1"/>
                </a:solidFill>
                <a:effectLst>
                  <a:outerShdw blurRad="38100" dist="38100" dir="2700000" algn="tl">
                    <a:srgbClr val="FFFFFF"/>
                  </a:outerShdw>
                </a:effectLst>
                <a:latin typeface="Script MT Bold" panose="03040602040607080904" pitchFamily="66" charset="0"/>
              </a:rPr>
              <a:t> You’ll have to be brave</a:t>
            </a:r>
          </a:p>
          <a:p>
            <a:endParaRPr lang="en-US" altLang="en-US" sz="2800" b="0">
              <a:solidFill>
                <a:schemeClr val="tx1"/>
              </a:solidFill>
              <a:effectLst>
                <a:outerShdw blurRad="38100" dist="38100" dir="2700000" algn="tl">
                  <a:srgbClr val="FFFFFF"/>
                </a:outerShdw>
              </a:effectLst>
              <a:latin typeface="Script MT Bold" panose="03040602040607080904" pitchFamily="66" charset="0"/>
            </a:endParaRPr>
          </a:p>
          <a:p>
            <a:r>
              <a:rPr lang="en-US" altLang="en-US" sz="2800" b="0">
                <a:solidFill>
                  <a:schemeClr val="tx1"/>
                </a:solidFill>
                <a:effectLst>
                  <a:outerShdw blurRad="38100" dist="38100" dir="2700000" algn="tl">
                    <a:srgbClr val="FFFFFF"/>
                  </a:outerShdw>
                </a:effectLst>
                <a:latin typeface="Script MT Bold" panose="03040602040607080904" pitchFamily="66" charset="0"/>
              </a:rPr>
              <a:t>You won’t be the first</a:t>
            </a:r>
          </a:p>
          <a:p>
            <a:r>
              <a:rPr lang="en-US" altLang="en-US" sz="2800" b="0">
                <a:solidFill>
                  <a:schemeClr val="tx1"/>
                </a:solidFill>
                <a:effectLst>
                  <a:outerShdw blurRad="38100" dist="38100" dir="2700000" algn="tl">
                    <a:srgbClr val="FFFFFF"/>
                  </a:outerShdw>
                </a:effectLst>
                <a:latin typeface="Script MT Bold" panose="03040602040607080904" pitchFamily="66" charset="0"/>
              </a:rPr>
              <a:t>To seek fortune and fame</a:t>
            </a:r>
          </a:p>
          <a:p>
            <a:r>
              <a:rPr lang="en-US" altLang="en-US" sz="2800" b="0">
                <a:solidFill>
                  <a:schemeClr val="tx1"/>
                </a:solidFill>
                <a:effectLst>
                  <a:outerShdw blurRad="38100" dist="38100" dir="2700000" algn="tl">
                    <a:srgbClr val="FFFFFF"/>
                  </a:outerShdw>
                </a:effectLst>
                <a:latin typeface="Script MT Bold" panose="03040602040607080904" pitchFamily="66" charset="0"/>
              </a:rPr>
              <a:t>Now </a:t>
            </a:r>
            <a:r>
              <a:rPr lang="en-US" altLang="en-US" sz="2800" b="0">
                <a:solidFill>
                  <a:schemeClr val="tx1"/>
                </a:solidFill>
                <a:effectLst>
                  <a:outerShdw blurRad="38100" dist="38100" dir="2700000" algn="tl">
                    <a:srgbClr val="FFFFFF"/>
                  </a:outerShdw>
                </a:effectLst>
                <a:latin typeface="Script MT Bold" panose="03040602040607080904" pitchFamily="66" charset="0"/>
                <a:hlinkClick r:id="rId4" action="ppaction://hlinksldjump"/>
              </a:rPr>
              <a:t>continue ahead</a:t>
            </a:r>
            <a:r>
              <a:rPr lang="en-US" altLang="en-US" sz="2800" b="0">
                <a:solidFill>
                  <a:schemeClr val="tx1"/>
                </a:solidFill>
                <a:effectLst>
                  <a:outerShdw blurRad="38100" dist="38100" dir="2700000" algn="tl">
                    <a:srgbClr val="FFFFFF"/>
                  </a:outerShdw>
                </a:effectLst>
                <a:latin typeface="Script MT Bold" panose="03040602040607080904" pitchFamily="66" charset="0"/>
              </a:rPr>
              <a:t> or</a:t>
            </a:r>
          </a:p>
          <a:p>
            <a:r>
              <a:rPr lang="en-US" altLang="en-US" sz="2800" b="0">
                <a:solidFill>
                  <a:schemeClr val="tx1"/>
                </a:solidFill>
                <a:effectLst>
                  <a:outerShdw blurRad="38100" dist="38100" dir="2700000" algn="tl">
                    <a:srgbClr val="FFFFFF"/>
                  </a:outerShdw>
                </a:effectLst>
                <a:latin typeface="Script MT Bold" panose="03040602040607080904" pitchFamily="66" charset="0"/>
                <a:hlinkClick r:id="rId5" action="ppaction://hlinksldjump"/>
              </a:rPr>
              <a:t>Go back where you came</a:t>
            </a:r>
            <a:r>
              <a:rPr lang="en-US" altLang="en-US" sz="2800" b="0">
                <a:solidFill>
                  <a:schemeClr val="tx1"/>
                </a:solidFill>
                <a:effectLst>
                  <a:outerShdw blurRad="38100" dist="38100" dir="2700000" algn="tl">
                    <a:srgbClr val="FFFFFF"/>
                  </a:outerShdw>
                </a:effectLst>
                <a:latin typeface="Script MT Bold" panose="03040602040607080904" pitchFamily="66" charset="0"/>
              </a:rPr>
              <a:t>?</a:t>
            </a:r>
          </a:p>
          <a:p>
            <a:endParaRPr lang="en-AU" altLang="en-US" sz="2800" b="0">
              <a:solidFill>
                <a:schemeClr val="tx1"/>
              </a:solidFill>
              <a:effectLst>
                <a:outerShdw blurRad="38100" dist="38100" dir="2700000" algn="tl">
                  <a:srgbClr val="FFFFFF"/>
                </a:outerShdw>
              </a:effectLst>
              <a:latin typeface="Script MT Bold" panose="03040602040607080904" pitchFamily="66" charset="0"/>
            </a:endParaRPr>
          </a:p>
        </p:txBody>
      </p:sp>
      <p:sp>
        <p:nvSpPr>
          <p:cNvPr id="13316" name="Text Box 1028">
            <a:extLst>
              <a:ext uri="{FF2B5EF4-FFF2-40B4-BE49-F238E27FC236}">
                <a16:creationId xmlns:a16="http://schemas.microsoft.com/office/drawing/2014/main" id="{E7D67E5F-75DD-4F5C-A266-8B9198E14B23}"/>
              </a:ext>
            </a:extLst>
          </p:cNvPr>
          <p:cNvSpPr txBox="1">
            <a:spLocks noChangeArrowheads="1"/>
          </p:cNvSpPr>
          <p:nvPr/>
        </p:nvSpPr>
        <p:spPr bwMode="auto">
          <a:xfrm>
            <a:off x="2630488" y="206375"/>
            <a:ext cx="3333750" cy="57943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200" b="0"/>
              <a:t>It’s a treasure map!</a:t>
            </a:r>
            <a:endParaRPr lang="en-AU" altLang="en-US" sz="3200" b="0"/>
          </a:p>
        </p:txBody>
      </p:sp>
    </p:spTree>
  </p:cSld>
  <p:clrMapOvr>
    <a:masterClrMapping/>
  </p:clrMapOvr>
  <p:transition advClick="0">
    <p:random/>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0CACD758-C01C-4C1F-8D9F-1FFA285CDD8E}"/>
              </a:ext>
            </a:extLst>
          </p:cNvPr>
          <p:cNvSpPr>
            <a:spLocks noGrp="1" noChangeArrowheads="1"/>
          </p:cNvSpPr>
          <p:nvPr>
            <p:ph type="title"/>
          </p:nvPr>
        </p:nvSpPr>
        <p:spPr>
          <a:xfrm>
            <a:off x="685800" y="457200"/>
            <a:ext cx="7696200" cy="2286000"/>
          </a:xfrm>
        </p:spPr>
        <p:txBody>
          <a:bodyPr/>
          <a:lstStyle/>
          <a:p>
            <a:r>
              <a:rPr lang="en-US" altLang="en-US" sz="2400">
                <a:solidFill>
                  <a:srgbClr val="99FF33"/>
                </a:solidFill>
              </a:rPr>
              <a:t>You are walking down the rusty path and a big monster </a:t>
            </a:r>
            <a:br>
              <a:rPr lang="en-US" altLang="en-US" sz="2400">
                <a:solidFill>
                  <a:srgbClr val="99FF33"/>
                </a:solidFill>
              </a:rPr>
            </a:br>
            <a:r>
              <a:rPr lang="en-US" altLang="en-US" sz="2400">
                <a:solidFill>
                  <a:srgbClr val="99FF33"/>
                </a:solidFill>
              </a:rPr>
              <a:t>jumps just as you bang your foot on something. </a:t>
            </a:r>
            <a:br>
              <a:rPr lang="en-US" altLang="en-US" sz="2400">
                <a:solidFill>
                  <a:srgbClr val="99FF33"/>
                </a:solidFill>
              </a:rPr>
            </a:br>
            <a:r>
              <a:rPr lang="en-US" altLang="en-US" sz="2400">
                <a:solidFill>
                  <a:srgbClr val="99FF33"/>
                </a:solidFill>
              </a:rPr>
              <a:t>It’s a trapdoor. </a:t>
            </a:r>
            <a:br>
              <a:rPr lang="en-US" altLang="en-US" sz="2400">
                <a:solidFill>
                  <a:srgbClr val="99FF33"/>
                </a:solidFill>
              </a:rPr>
            </a:br>
            <a:r>
              <a:rPr lang="en-US" altLang="en-US" sz="2400">
                <a:solidFill>
                  <a:srgbClr val="99FF33"/>
                </a:solidFill>
              </a:rPr>
              <a:t>Should you stay and </a:t>
            </a:r>
            <a:br>
              <a:rPr lang="en-US" altLang="en-US" sz="2400">
                <a:solidFill>
                  <a:srgbClr val="99FF33"/>
                </a:solidFill>
              </a:rPr>
            </a:br>
            <a:r>
              <a:rPr lang="en-US" altLang="en-US" sz="2400">
                <a:solidFill>
                  <a:srgbClr val="99FF33"/>
                </a:solidFill>
                <a:hlinkClick r:id="rId3" action="ppaction://hlinksldjump"/>
              </a:rPr>
              <a:t>fight the scary monster</a:t>
            </a:r>
            <a:r>
              <a:rPr lang="en-US" altLang="en-US" sz="2400">
                <a:solidFill>
                  <a:srgbClr val="99FF33"/>
                </a:solidFill>
              </a:rPr>
              <a:t> </a:t>
            </a:r>
            <a:br>
              <a:rPr lang="en-US" altLang="en-US" sz="2400">
                <a:solidFill>
                  <a:srgbClr val="99FF33"/>
                </a:solidFill>
              </a:rPr>
            </a:br>
            <a:r>
              <a:rPr lang="en-US" altLang="en-US" sz="2400">
                <a:solidFill>
                  <a:srgbClr val="99FF33"/>
                </a:solidFill>
              </a:rPr>
              <a:t>or should you </a:t>
            </a:r>
            <a:br>
              <a:rPr lang="en-US" altLang="en-US" sz="2400">
                <a:solidFill>
                  <a:srgbClr val="99FF33"/>
                </a:solidFill>
              </a:rPr>
            </a:br>
            <a:r>
              <a:rPr lang="en-US" altLang="en-US" sz="2400">
                <a:solidFill>
                  <a:srgbClr val="99FF33"/>
                </a:solidFill>
                <a:hlinkClick r:id="rId4" action="ppaction://hlinksldjump"/>
              </a:rPr>
              <a:t>go down the trap door</a:t>
            </a:r>
            <a:r>
              <a:rPr lang="en-US" altLang="en-US" sz="2400">
                <a:solidFill>
                  <a:srgbClr val="99FF33"/>
                </a:solidFill>
              </a:rPr>
              <a:t>? </a:t>
            </a:r>
          </a:p>
        </p:txBody>
      </p:sp>
    </p:spTree>
  </p:cSld>
  <p:clrMapOvr>
    <a:masterClrMapping/>
  </p:clrMapOvr>
  <p:transition advClick="0">
    <p:random/>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76E4C9B-9A65-486A-9F09-2616B1FE60E9}"/>
              </a:ext>
            </a:extLst>
          </p:cNvPr>
          <p:cNvSpPr>
            <a:spLocks noGrp="1" noChangeArrowheads="1"/>
          </p:cNvSpPr>
          <p:nvPr>
            <p:ph type="title"/>
          </p:nvPr>
        </p:nvSpPr>
        <p:spPr>
          <a:xfrm>
            <a:off x="685800" y="762000"/>
            <a:ext cx="7924800" cy="3200400"/>
          </a:xfrm>
        </p:spPr>
        <p:txBody>
          <a:bodyPr/>
          <a:lstStyle/>
          <a:p>
            <a:br>
              <a:rPr lang="en-US" altLang="en-US" sz="2800">
                <a:solidFill>
                  <a:srgbClr val="99FF33"/>
                </a:solidFill>
              </a:rPr>
            </a:br>
            <a:br>
              <a:rPr lang="en-US" altLang="en-US" sz="2800">
                <a:solidFill>
                  <a:srgbClr val="99FF33"/>
                </a:solidFill>
              </a:rPr>
            </a:br>
            <a:r>
              <a:rPr lang="en-US" altLang="en-US" sz="2800">
                <a:solidFill>
                  <a:srgbClr val="99FF33"/>
                </a:solidFill>
              </a:rPr>
              <a:t>Bad move!</a:t>
            </a:r>
            <a:br>
              <a:rPr lang="en-US" altLang="en-US" sz="2800">
                <a:solidFill>
                  <a:srgbClr val="99FF33"/>
                </a:solidFill>
              </a:rPr>
            </a:br>
            <a:r>
              <a:rPr lang="en-US" altLang="en-US" sz="2800">
                <a:solidFill>
                  <a:srgbClr val="99FF33"/>
                </a:solidFill>
              </a:rPr>
              <a:t>You give him a punch in the arm.  </a:t>
            </a:r>
            <a:br>
              <a:rPr lang="en-US" altLang="en-US" sz="2800">
                <a:solidFill>
                  <a:srgbClr val="99FF33"/>
                </a:solidFill>
              </a:rPr>
            </a:br>
            <a:r>
              <a:rPr lang="en-US" altLang="en-US" sz="2800">
                <a:solidFill>
                  <a:srgbClr val="99FF33"/>
                </a:solidFill>
              </a:rPr>
              <a:t>He gives you a punch so hard that you die.</a:t>
            </a:r>
            <a:br>
              <a:rPr lang="en-US" altLang="en-US" sz="2800">
                <a:solidFill>
                  <a:srgbClr val="99FF33"/>
                </a:solidFill>
              </a:rPr>
            </a:br>
            <a:br>
              <a:rPr lang="en-US" altLang="en-US" sz="2800">
                <a:solidFill>
                  <a:srgbClr val="99FF33"/>
                </a:solidFill>
              </a:rPr>
            </a:br>
            <a:r>
              <a:rPr lang="en-US" altLang="en-US" sz="2800">
                <a:solidFill>
                  <a:srgbClr val="99FF33"/>
                </a:solidFill>
              </a:rPr>
              <a:t>The End</a:t>
            </a:r>
            <a:br>
              <a:rPr lang="en-US" altLang="en-US" sz="2800">
                <a:solidFill>
                  <a:srgbClr val="99FF33"/>
                </a:solidFill>
              </a:rPr>
            </a:br>
            <a:r>
              <a:rPr lang="en-US" altLang="en-US" sz="2800">
                <a:solidFill>
                  <a:srgbClr val="99FF33"/>
                </a:solidFill>
                <a:hlinkClick r:id="" action="ppaction://hlinkshowjump?jump=firstslide"/>
              </a:rPr>
              <a:t>Click here to start again</a:t>
            </a:r>
            <a:endParaRPr lang="en-US" altLang="en-US" sz="2800">
              <a:solidFill>
                <a:srgbClr val="99FF33"/>
              </a:solidFill>
            </a:endParaRPr>
          </a:p>
        </p:txBody>
      </p:sp>
    </p:spTree>
  </p:cSld>
  <p:clrMapOvr>
    <a:masterClrMapping/>
  </p:clrMapOvr>
  <p:transition advClick="0">
    <p:random/>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2"/>
            </a:solidFill>
            <a:effectLst/>
            <a:latin typeface="Times New Roman" panose="02020603050405020304"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2"/>
            </a:solidFill>
            <a:effectLst/>
            <a:latin typeface="Times New Roman" panose="02020603050405020304"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924</TotalTime>
  <Words>653</Words>
  <Application>Microsoft Office PowerPoint</Application>
  <PresentationFormat>On-screen Show (4:3)</PresentationFormat>
  <Paragraphs>89</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Times New Roman</vt:lpstr>
      <vt:lpstr>Script MT Bold</vt:lpstr>
      <vt:lpstr>Default Design</vt:lpstr>
      <vt:lpstr>PowerPoint Presentation</vt:lpstr>
      <vt:lpstr>PowerPoint Presentation</vt:lpstr>
      <vt:lpstr>“What’s this?” you say to your mum.   She doesn’t have a clue either.  It sort of looks a bit like a sea shell.  You notice a trail of them leading into a cave.  Your mum doesn’t notice as you walk over to have a look.   Click here to enter the cave.</vt:lpstr>
      <vt:lpstr>The cave is a truly wonderful place.  You’re not sure which way to go when you see tunnels going off to the left and right.  Which way would you like to go?  Left or  Right</vt:lpstr>
      <vt:lpstr>In a dark dripping cave you walk  along the mud floor. Suddenly you find a key on the ground. You pick it up and keep walking.   You come to a pit of crocodiles but are able to swing across on a rope. On the other side is a door. You have already been gone for a long time and are getting tired and hungry.  Do you go  back where you were or  open the door?  </vt:lpstr>
      <vt:lpstr>You enter into an old room with cobwebs and a lot of dust.  You walk quietly and slowly step by step. Suddenly you step on a broom which lifts up a chair with a skeleton in it.  You see it holding a note.  You take the note and read it.  Click here to see what it says.   </vt:lpstr>
      <vt:lpstr> </vt:lpstr>
      <vt:lpstr>You are walking down the rusty path and a big monster  jumps just as you bang your foot on something.  It’s a trapdoor.  Should you stay and  fight the scary monster  or should you  go down the trap door? </vt:lpstr>
      <vt:lpstr>  Bad move! You give him a punch in the arm.   He gives you a punch so hard that you die.  The End Click here to start again</vt:lpstr>
      <vt:lpstr>You continue going through the cave with the python.   You are getting tired and you start to wonder if you should be making your way back home.  You now realise you are lost and you  become very scared! Click here to continue.</vt:lpstr>
      <vt:lpstr>You keep looking on your own but become very tired and hungry.  Will you  keep looking  or  try to find your way back to the beach?</vt:lpstr>
      <vt:lpstr>PowerPoint Presentation</vt:lpstr>
      <vt:lpstr>Oh no! You can’t get out of here!   “There is no way out of here” says the python.  “No other place exists”   “No.  There is more to the world than just this cave” you tell him.  “There are flowers, there is sunshine.  I don’t know how you could live here!”  The python decides to take you to meet a man called Ivan who will know if there’s an outside world. Click here to continue.  </vt:lpstr>
      <vt:lpstr>PowerPoint Presentation</vt:lpstr>
      <vt:lpstr>PowerPoint Presentation</vt:lpstr>
      <vt:lpstr>                                                         </vt:lpstr>
      <vt:lpstr>PowerPoint Presentation</vt:lpstr>
      <vt:lpstr>As you follow the river downstream it gets bigger and bigger. It finally goes into the ocean which means you made it safely back to the beach!                                       The End           Click here to start again      </vt:lpstr>
      <vt:lpstr>You keep on walking  and you get  hungry.  You see a rock and you fall asleep. Because you have decided to be alone there is no one to help you.  Eventually you die.  The End Click here to start again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Brendan Jacobs</cp:lastModifiedBy>
  <cp:revision>67</cp:revision>
  <dcterms:created xsi:type="dcterms:W3CDTF">1601-01-01T00:00:00Z</dcterms:created>
  <dcterms:modified xsi:type="dcterms:W3CDTF">2019-07-12T00:19:54Z</dcterms:modified>
</cp:coreProperties>
</file>