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74" r:id="rId7"/>
    <p:sldId id="277" r:id="rId8"/>
    <p:sldId id="269" r:id="rId9"/>
    <p:sldId id="257" r:id="rId10"/>
    <p:sldId id="270" r:id="rId11"/>
    <p:sldId id="278" r:id="rId12"/>
    <p:sldId id="276" r:id="rId13"/>
    <p:sldId id="259" r:id="rId14"/>
    <p:sldId id="264" r:id="rId15"/>
    <p:sldId id="279" r:id="rId16"/>
    <p:sldId id="271" r:id="rId17"/>
    <p:sldId id="261" r:id="rId18"/>
    <p:sldId id="262" r:id="rId19"/>
    <p:sldId id="263" r:id="rId20"/>
    <p:sldId id="267" r:id="rId21"/>
    <p:sldId id="258" r:id="rId22"/>
    <p:sldId id="266" r:id="rId23"/>
    <p:sldId id="268" r:id="rId24"/>
    <p:sldId id="273" r:id="rId25"/>
    <p:sldId id="272" r:id="rId26"/>
    <p:sldId id="265"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80" d="100"/>
        <a:sy n="80" d="100"/>
      </p:scale>
      <p:origin x="0" y="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n Jacobs" userId="3d8bf39d-9301-4614-bb73-88ed2d93bffd" providerId="ADAL" clId="{E4F7CA5E-202B-4C8B-B700-8F84E663D3B8}"/>
    <pc:docChg chg="modSld">
      <pc:chgData name="Brendan Jacobs" userId="3d8bf39d-9301-4614-bb73-88ed2d93bffd" providerId="ADAL" clId="{E4F7CA5E-202B-4C8B-B700-8F84E663D3B8}" dt="2024-11-15T04:55:30.906" v="0" actId="20577"/>
      <pc:docMkLst>
        <pc:docMk/>
      </pc:docMkLst>
      <pc:sldChg chg="modSp">
        <pc:chgData name="Brendan Jacobs" userId="3d8bf39d-9301-4614-bb73-88ed2d93bffd" providerId="ADAL" clId="{E4F7CA5E-202B-4C8B-B700-8F84E663D3B8}" dt="2024-11-15T04:55:30.906" v="0" actId="20577"/>
        <pc:sldMkLst>
          <pc:docMk/>
          <pc:sldMk cId="2503966225" sldId="256"/>
        </pc:sldMkLst>
        <pc:spChg chg="mod">
          <ac:chgData name="Brendan Jacobs" userId="3d8bf39d-9301-4614-bb73-88ed2d93bffd" providerId="ADAL" clId="{E4F7CA5E-202B-4C8B-B700-8F84E663D3B8}" dt="2024-11-15T04:55:30.906" v="0" actId="20577"/>
          <ac:spMkLst>
            <pc:docMk/>
            <pc:sldMk cId="2503966225"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22CC043-E16E-48EF-A3CD-E69A35E9DD36}" type="datetimeFigureOut">
              <a:rPr lang="en-AU" smtClean="0"/>
              <a:t>15/11/2024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38BA8C-0282-4D3C-BD9E-69A8C724AD9B}" type="slidenum">
              <a:rPr lang="en-AU" smtClean="0"/>
              <a:t>‹#›</a:t>
            </a:fld>
            <a:endParaRPr lang="en-AU"/>
          </a:p>
        </p:txBody>
      </p:sp>
    </p:spTree>
    <p:extLst>
      <p:ext uri="{BB962C8B-B14F-4D97-AF65-F5344CB8AC3E}">
        <p14:creationId xmlns:p14="http://schemas.microsoft.com/office/powerpoint/2010/main" val="197674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22CC043-E16E-48EF-A3CD-E69A35E9DD36}" type="datetimeFigureOut">
              <a:rPr lang="en-AU" smtClean="0"/>
              <a:t>15/11/2024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38BA8C-0282-4D3C-BD9E-69A8C724AD9B}" type="slidenum">
              <a:rPr lang="en-AU" smtClean="0"/>
              <a:t>‹#›</a:t>
            </a:fld>
            <a:endParaRPr lang="en-AU"/>
          </a:p>
        </p:txBody>
      </p:sp>
    </p:spTree>
    <p:extLst>
      <p:ext uri="{BB962C8B-B14F-4D97-AF65-F5344CB8AC3E}">
        <p14:creationId xmlns:p14="http://schemas.microsoft.com/office/powerpoint/2010/main" val="58492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22CC043-E16E-48EF-A3CD-E69A35E9DD36}" type="datetimeFigureOut">
              <a:rPr lang="en-AU" smtClean="0"/>
              <a:t>15/11/2024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38BA8C-0282-4D3C-BD9E-69A8C724AD9B}" type="slidenum">
              <a:rPr lang="en-AU" smtClean="0"/>
              <a:t>‹#›</a:t>
            </a:fld>
            <a:endParaRPr lang="en-AU"/>
          </a:p>
        </p:txBody>
      </p:sp>
    </p:spTree>
    <p:extLst>
      <p:ext uri="{BB962C8B-B14F-4D97-AF65-F5344CB8AC3E}">
        <p14:creationId xmlns:p14="http://schemas.microsoft.com/office/powerpoint/2010/main" val="367456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22CC043-E16E-48EF-A3CD-E69A35E9DD36}" type="datetimeFigureOut">
              <a:rPr lang="en-AU" smtClean="0"/>
              <a:t>15/11/2024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38BA8C-0282-4D3C-BD9E-69A8C724AD9B}" type="slidenum">
              <a:rPr lang="en-AU" smtClean="0"/>
              <a:t>‹#›</a:t>
            </a:fld>
            <a:endParaRPr lang="en-AU"/>
          </a:p>
        </p:txBody>
      </p:sp>
    </p:spTree>
    <p:extLst>
      <p:ext uri="{BB962C8B-B14F-4D97-AF65-F5344CB8AC3E}">
        <p14:creationId xmlns:p14="http://schemas.microsoft.com/office/powerpoint/2010/main" val="320878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2CC043-E16E-48EF-A3CD-E69A35E9DD36}" type="datetimeFigureOut">
              <a:rPr lang="en-AU" smtClean="0"/>
              <a:t>15/11/2024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38BA8C-0282-4D3C-BD9E-69A8C724AD9B}" type="slidenum">
              <a:rPr lang="en-AU" smtClean="0"/>
              <a:t>‹#›</a:t>
            </a:fld>
            <a:endParaRPr lang="en-AU"/>
          </a:p>
        </p:txBody>
      </p:sp>
    </p:spTree>
    <p:extLst>
      <p:ext uri="{BB962C8B-B14F-4D97-AF65-F5344CB8AC3E}">
        <p14:creationId xmlns:p14="http://schemas.microsoft.com/office/powerpoint/2010/main" val="175553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22CC043-E16E-48EF-A3CD-E69A35E9DD36}" type="datetimeFigureOut">
              <a:rPr lang="en-AU" smtClean="0"/>
              <a:t>15/11/2024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38BA8C-0282-4D3C-BD9E-69A8C724AD9B}" type="slidenum">
              <a:rPr lang="en-AU" smtClean="0"/>
              <a:t>‹#›</a:t>
            </a:fld>
            <a:endParaRPr lang="en-AU"/>
          </a:p>
        </p:txBody>
      </p:sp>
    </p:spTree>
    <p:extLst>
      <p:ext uri="{BB962C8B-B14F-4D97-AF65-F5344CB8AC3E}">
        <p14:creationId xmlns:p14="http://schemas.microsoft.com/office/powerpoint/2010/main" val="245964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22CC043-E16E-48EF-A3CD-E69A35E9DD36}" type="datetimeFigureOut">
              <a:rPr lang="en-AU" smtClean="0"/>
              <a:t>15/11/2024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038BA8C-0282-4D3C-BD9E-69A8C724AD9B}" type="slidenum">
              <a:rPr lang="en-AU" smtClean="0"/>
              <a:t>‹#›</a:t>
            </a:fld>
            <a:endParaRPr lang="en-AU"/>
          </a:p>
        </p:txBody>
      </p:sp>
    </p:spTree>
    <p:extLst>
      <p:ext uri="{BB962C8B-B14F-4D97-AF65-F5344CB8AC3E}">
        <p14:creationId xmlns:p14="http://schemas.microsoft.com/office/powerpoint/2010/main" val="188554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22CC043-E16E-48EF-A3CD-E69A35E9DD36}" type="datetimeFigureOut">
              <a:rPr lang="en-AU" smtClean="0"/>
              <a:t>15/11/2024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038BA8C-0282-4D3C-BD9E-69A8C724AD9B}" type="slidenum">
              <a:rPr lang="en-AU" smtClean="0"/>
              <a:t>‹#›</a:t>
            </a:fld>
            <a:endParaRPr lang="en-AU"/>
          </a:p>
        </p:txBody>
      </p:sp>
    </p:spTree>
    <p:extLst>
      <p:ext uri="{BB962C8B-B14F-4D97-AF65-F5344CB8AC3E}">
        <p14:creationId xmlns:p14="http://schemas.microsoft.com/office/powerpoint/2010/main" val="401592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CC043-E16E-48EF-A3CD-E69A35E9DD36}" type="datetimeFigureOut">
              <a:rPr lang="en-AU" smtClean="0"/>
              <a:t>15/11/2024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038BA8C-0282-4D3C-BD9E-69A8C724AD9B}" type="slidenum">
              <a:rPr lang="en-AU" smtClean="0"/>
              <a:t>‹#›</a:t>
            </a:fld>
            <a:endParaRPr lang="en-AU"/>
          </a:p>
        </p:txBody>
      </p:sp>
    </p:spTree>
    <p:extLst>
      <p:ext uri="{BB962C8B-B14F-4D97-AF65-F5344CB8AC3E}">
        <p14:creationId xmlns:p14="http://schemas.microsoft.com/office/powerpoint/2010/main" val="778571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2CC043-E16E-48EF-A3CD-E69A35E9DD36}" type="datetimeFigureOut">
              <a:rPr lang="en-AU" smtClean="0"/>
              <a:t>15/11/2024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38BA8C-0282-4D3C-BD9E-69A8C724AD9B}" type="slidenum">
              <a:rPr lang="en-AU" smtClean="0"/>
              <a:t>‹#›</a:t>
            </a:fld>
            <a:endParaRPr lang="en-AU"/>
          </a:p>
        </p:txBody>
      </p:sp>
    </p:spTree>
    <p:extLst>
      <p:ext uri="{BB962C8B-B14F-4D97-AF65-F5344CB8AC3E}">
        <p14:creationId xmlns:p14="http://schemas.microsoft.com/office/powerpoint/2010/main" val="115327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2CC043-E16E-48EF-A3CD-E69A35E9DD36}" type="datetimeFigureOut">
              <a:rPr lang="en-AU" smtClean="0"/>
              <a:t>15/11/2024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38BA8C-0282-4D3C-BD9E-69A8C724AD9B}" type="slidenum">
              <a:rPr lang="en-AU" smtClean="0"/>
              <a:t>‹#›</a:t>
            </a:fld>
            <a:endParaRPr lang="en-AU"/>
          </a:p>
        </p:txBody>
      </p:sp>
    </p:spTree>
    <p:extLst>
      <p:ext uri="{BB962C8B-B14F-4D97-AF65-F5344CB8AC3E}">
        <p14:creationId xmlns:p14="http://schemas.microsoft.com/office/powerpoint/2010/main" val="93000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CC043-E16E-48EF-A3CD-E69A35E9DD36}" type="datetimeFigureOut">
              <a:rPr lang="en-AU" smtClean="0"/>
              <a:t>15/11/2024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8BA8C-0282-4D3C-BD9E-69A8C724AD9B}" type="slidenum">
              <a:rPr lang="en-AU" smtClean="0"/>
              <a:t>‹#›</a:t>
            </a:fld>
            <a:endParaRPr lang="en-AU"/>
          </a:p>
        </p:txBody>
      </p:sp>
    </p:spTree>
    <p:extLst>
      <p:ext uri="{BB962C8B-B14F-4D97-AF65-F5344CB8AC3E}">
        <p14:creationId xmlns:p14="http://schemas.microsoft.com/office/powerpoint/2010/main" val="282127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7.gi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www.google.com/url?sa=i&amp;rct=j&amp;q=&amp;esrc=s&amp;source=images&amp;cd=&amp;cad=rja&amp;uact=8&amp;ved=0ahUKEwi7tdP6-OXQAhVEipQKHXaID2UQjRwIBw&amp;url=https://openclipart.org/detail/251367/spiral-stairs&amp;bvm=bv.141320020,d.dGo&amp;psig=AFQjCNFymQjNJ_CB6mLKKU4OatceUMQh2Q&amp;ust=1481332821148196" TargetMode="External"/></Relationships>
</file>

<file path=ppt/slides/_rels/slide1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030983"/>
            <a:ext cx="3764986" cy="1470025"/>
          </a:xfrm>
        </p:spPr>
        <p:txBody>
          <a:bodyPr>
            <a:normAutofit fontScale="90000"/>
          </a:bodyPr>
          <a:lstStyle/>
          <a:p>
            <a:r>
              <a:rPr lang="en-AU" sz="3600" dirty="0"/>
              <a:t>The Adventures </a:t>
            </a:r>
            <a:br>
              <a:rPr lang="en-AU" sz="3600" dirty="0"/>
            </a:br>
            <a:r>
              <a:rPr lang="en-AU" sz="3600" dirty="0"/>
              <a:t>of Fiona the </a:t>
            </a:r>
            <a:br>
              <a:rPr lang="en-AU" sz="3600" dirty="0"/>
            </a:br>
            <a:r>
              <a:rPr lang="en-AU" sz="3600" dirty="0"/>
              <a:t>Fairy Penguin</a:t>
            </a:r>
            <a:br>
              <a:rPr lang="en-AU" sz="3600" dirty="0"/>
            </a:br>
            <a:br>
              <a:rPr lang="en-AU" sz="3600"/>
            </a:br>
            <a:endParaRPr lang="en-AU" sz="3600" dirty="0">
              <a:solidFill>
                <a:srgbClr val="FF0000"/>
              </a:solidFill>
            </a:endParaRPr>
          </a:p>
        </p:txBody>
      </p:sp>
      <p:sp>
        <p:nvSpPr>
          <p:cNvPr id="4" name="TextBox 3"/>
          <p:cNvSpPr txBox="1"/>
          <p:nvPr/>
        </p:nvSpPr>
        <p:spPr>
          <a:xfrm>
            <a:off x="6382030" y="2823319"/>
            <a:ext cx="1286314" cy="923330"/>
          </a:xfrm>
          <a:prstGeom prst="rect">
            <a:avLst/>
          </a:prstGeom>
          <a:noFill/>
        </p:spPr>
        <p:txBody>
          <a:bodyPr wrap="none" rtlCol="0">
            <a:spAutoFit/>
          </a:bodyPr>
          <a:lstStyle/>
          <a:p>
            <a:r>
              <a:rPr lang="en-AU" dirty="0">
                <a:hlinkClick r:id="rId3" action="ppaction://hlinksldjump"/>
              </a:rPr>
              <a:t>Click here</a:t>
            </a:r>
            <a:r>
              <a:rPr lang="en-AU" dirty="0"/>
              <a:t> </a:t>
            </a:r>
          </a:p>
          <a:p>
            <a:r>
              <a:rPr lang="en-AU" dirty="0"/>
              <a:t>to start her </a:t>
            </a:r>
          </a:p>
          <a:p>
            <a:r>
              <a:rPr lang="en-AU" dirty="0"/>
              <a:t>adventure</a:t>
            </a:r>
          </a:p>
        </p:txBody>
      </p:sp>
    </p:spTree>
    <p:extLst>
      <p:ext uri="{BB962C8B-B14F-4D97-AF65-F5344CB8AC3E}">
        <p14:creationId xmlns:p14="http://schemas.microsoft.com/office/powerpoint/2010/main" val="250396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1115616" y="5253007"/>
            <a:ext cx="7776864" cy="1200329"/>
          </a:xfrm>
          <a:prstGeom prst="rect">
            <a:avLst/>
          </a:prstGeom>
          <a:solidFill>
            <a:schemeClr val="bg1"/>
          </a:solidFill>
        </p:spPr>
        <p:txBody>
          <a:bodyPr wrap="square" rtlCol="0">
            <a:spAutoFit/>
          </a:bodyPr>
          <a:lstStyle/>
          <a:p>
            <a:r>
              <a:rPr lang="en-AU" dirty="0"/>
              <a:t>The next morning, Fiona tried to find her way home by looking at a street sign at the end of Andrew Street in Vermont.</a:t>
            </a:r>
          </a:p>
          <a:p>
            <a:endParaRPr lang="en-AU" dirty="0"/>
          </a:p>
          <a:p>
            <a:r>
              <a:rPr lang="en-AU" dirty="0"/>
              <a:t>Should she go </a:t>
            </a:r>
            <a:r>
              <a:rPr lang="en-AU" dirty="0">
                <a:hlinkClick r:id="rId3" action="ppaction://hlinksldjump"/>
              </a:rPr>
              <a:t>left</a:t>
            </a:r>
            <a:r>
              <a:rPr lang="en-AU" dirty="0"/>
              <a:t> at Canterbury road or </a:t>
            </a:r>
            <a:r>
              <a:rPr lang="en-AU" dirty="0">
                <a:hlinkClick r:id="rId4" action="ppaction://hlinksldjump"/>
              </a:rPr>
              <a:t>right</a:t>
            </a:r>
            <a:r>
              <a:rPr lang="en-AU" dirty="0"/>
              <a:t>?</a:t>
            </a:r>
          </a:p>
        </p:txBody>
      </p:sp>
    </p:spTree>
    <p:extLst>
      <p:ext uri="{BB962C8B-B14F-4D97-AF65-F5344CB8AC3E}">
        <p14:creationId xmlns:p14="http://schemas.microsoft.com/office/powerpoint/2010/main" val="119700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195736" y="4005064"/>
            <a:ext cx="5544616" cy="1754326"/>
          </a:xfrm>
          <a:prstGeom prst="rect">
            <a:avLst/>
          </a:prstGeom>
          <a:noFill/>
        </p:spPr>
        <p:txBody>
          <a:bodyPr wrap="square" rtlCol="0">
            <a:spAutoFit/>
          </a:bodyPr>
          <a:lstStyle/>
          <a:p>
            <a:r>
              <a:rPr lang="en-AU" dirty="0"/>
              <a:t>Fiona saw Alice and her brother Douglas playing in their backyard.  There was a big plum tree so Fiona tried to eat some fruit.  Alice’s dog Fletcher chased Fiona so she jumped over the fence to get away.</a:t>
            </a:r>
          </a:p>
          <a:p>
            <a:endParaRPr lang="en-AU" dirty="0"/>
          </a:p>
          <a:p>
            <a:r>
              <a:rPr lang="en-AU" dirty="0">
                <a:hlinkClick r:id="rId3" action="ppaction://hlinksldjump"/>
              </a:rPr>
              <a:t>Click here</a:t>
            </a:r>
            <a:r>
              <a:rPr lang="en-AU" dirty="0"/>
              <a:t> to jump over the fence.</a:t>
            </a:r>
          </a:p>
        </p:txBody>
      </p:sp>
    </p:spTree>
    <p:extLst>
      <p:ext uri="{BB962C8B-B14F-4D97-AF65-F5344CB8AC3E}">
        <p14:creationId xmlns:p14="http://schemas.microsoft.com/office/powerpoint/2010/main" val="4057571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TextBox 2"/>
          <p:cNvSpPr txBox="1"/>
          <p:nvPr/>
        </p:nvSpPr>
        <p:spPr>
          <a:xfrm>
            <a:off x="539552" y="325716"/>
            <a:ext cx="3528392" cy="1477328"/>
          </a:xfrm>
          <a:prstGeom prst="rect">
            <a:avLst/>
          </a:prstGeom>
          <a:noFill/>
        </p:spPr>
        <p:txBody>
          <a:bodyPr wrap="square" rtlCol="0">
            <a:spAutoFit/>
          </a:bodyPr>
          <a:lstStyle/>
          <a:p>
            <a:r>
              <a:rPr lang="en-AU" dirty="0"/>
              <a:t>Fiona was spotted by Dylan and Grace.  They thought that the penguin looked hungry so they wondered if they should </a:t>
            </a:r>
            <a:r>
              <a:rPr lang="en-AU" dirty="0">
                <a:hlinkClick r:id="rId3" action="ppaction://hlinksldjump"/>
              </a:rPr>
              <a:t>feed her</a:t>
            </a:r>
            <a:r>
              <a:rPr lang="en-AU" dirty="0"/>
              <a:t> or </a:t>
            </a:r>
            <a:r>
              <a:rPr lang="en-AU" dirty="0">
                <a:hlinkClick r:id="rId4" action="ppaction://hlinksldjump"/>
              </a:rPr>
              <a:t>not</a:t>
            </a:r>
            <a:r>
              <a:rPr lang="en-AU" dirty="0"/>
              <a:t>.</a:t>
            </a:r>
          </a:p>
        </p:txBody>
      </p:sp>
    </p:spTree>
    <p:extLst>
      <p:ext uri="{BB962C8B-B14F-4D97-AF65-F5344CB8AC3E}">
        <p14:creationId xmlns:p14="http://schemas.microsoft.com/office/powerpoint/2010/main" val="2478427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3286441" y="5085184"/>
            <a:ext cx="5136064" cy="923330"/>
          </a:xfrm>
          <a:prstGeom prst="rect">
            <a:avLst/>
          </a:prstGeom>
          <a:noFill/>
        </p:spPr>
        <p:txBody>
          <a:bodyPr wrap="square" rtlCol="0">
            <a:spAutoFit/>
          </a:bodyPr>
          <a:lstStyle/>
          <a:p>
            <a:r>
              <a:rPr lang="en-AU" dirty="0"/>
              <a:t>Dylan and Grace gave Fiona some canned fish to eat and some water to drink.  Fiona started to feel better so she had the strength to </a:t>
            </a:r>
            <a:r>
              <a:rPr lang="en-AU" dirty="0">
                <a:hlinkClick r:id="rId3" action="ppaction://hlinksldjump"/>
              </a:rPr>
              <a:t>keep on going</a:t>
            </a:r>
            <a:r>
              <a:rPr lang="en-AU" dirty="0"/>
              <a:t>. </a:t>
            </a:r>
          </a:p>
        </p:txBody>
      </p:sp>
    </p:spTree>
    <p:extLst>
      <p:ext uri="{BB962C8B-B14F-4D97-AF65-F5344CB8AC3E}">
        <p14:creationId xmlns:p14="http://schemas.microsoft.com/office/powerpoint/2010/main" val="402586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1907704" y="5781408"/>
            <a:ext cx="6480720" cy="646331"/>
          </a:xfrm>
          <a:prstGeom prst="rect">
            <a:avLst/>
          </a:prstGeom>
          <a:solidFill>
            <a:schemeClr val="bg1"/>
          </a:solidFill>
        </p:spPr>
        <p:txBody>
          <a:bodyPr wrap="square" rtlCol="0">
            <a:spAutoFit/>
          </a:bodyPr>
          <a:lstStyle/>
          <a:p>
            <a:r>
              <a:rPr lang="en-AU" dirty="0"/>
              <a:t>You decided not to feed the penguin because it was a wild animal.  </a:t>
            </a:r>
          </a:p>
          <a:p>
            <a:r>
              <a:rPr lang="en-AU" dirty="0"/>
              <a:t>Fiona collapsed from exhaustion so you </a:t>
            </a:r>
            <a:r>
              <a:rPr lang="en-AU" dirty="0">
                <a:hlinkClick r:id="rId3" action="ppaction://hlinksldjump"/>
              </a:rPr>
              <a:t>took her to the vet</a:t>
            </a:r>
            <a:r>
              <a:rPr lang="en-AU" dirty="0"/>
              <a:t>.</a:t>
            </a:r>
          </a:p>
        </p:txBody>
      </p:sp>
    </p:spTree>
    <p:extLst>
      <p:ext uri="{BB962C8B-B14F-4D97-AF65-F5344CB8AC3E}">
        <p14:creationId xmlns:p14="http://schemas.microsoft.com/office/powerpoint/2010/main" val="303550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107504" y="2564904"/>
            <a:ext cx="9001000" cy="1754326"/>
          </a:xfrm>
          <a:prstGeom prst="rect">
            <a:avLst/>
          </a:prstGeom>
          <a:noFill/>
        </p:spPr>
        <p:txBody>
          <a:bodyPr wrap="square" rtlCol="0">
            <a:spAutoFit/>
          </a:bodyPr>
          <a:lstStyle/>
          <a:p>
            <a:r>
              <a:rPr lang="en-AU" dirty="0"/>
              <a:t>The vet was a nice lady called “Flora”.  They had to wait a long time because Flora was busy seeing Emily and her eleven chickens.</a:t>
            </a:r>
          </a:p>
          <a:p>
            <a:endParaRPr lang="en-AU" dirty="0"/>
          </a:p>
          <a:p>
            <a:r>
              <a:rPr lang="en-AU" dirty="0"/>
              <a:t>When Flora had fixed up Fiona, she knew that Fiona had to be taken somewhere else.</a:t>
            </a:r>
          </a:p>
          <a:p>
            <a:endParaRPr lang="en-AU" dirty="0"/>
          </a:p>
          <a:p>
            <a:r>
              <a:rPr lang="en-AU" dirty="0">
                <a:hlinkClick r:id="rId3" action="ppaction://hlinksldjump"/>
              </a:rPr>
              <a:t>Click here</a:t>
            </a:r>
            <a:r>
              <a:rPr lang="en-AU" dirty="0"/>
              <a:t> to see where Flora took Fiona.</a:t>
            </a:r>
          </a:p>
        </p:txBody>
      </p:sp>
    </p:spTree>
    <p:extLst>
      <p:ext uri="{BB962C8B-B14F-4D97-AF65-F5344CB8AC3E}">
        <p14:creationId xmlns:p14="http://schemas.microsoft.com/office/powerpoint/2010/main" val="222709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771801" y="332656"/>
            <a:ext cx="3384376" cy="1754326"/>
          </a:xfrm>
          <a:prstGeom prst="rect">
            <a:avLst/>
          </a:prstGeom>
          <a:noFill/>
        </p:spPr>
        <p:txBody>
          <a:bodyPr wrap="square" rtlCol="0">
            <a:spAutoFit/>
          </a:bodyPr>
          <a:lstStyle/>
          <a:p>
            <a:r>
              <a:rPr lang="en-AU" dirty="0"/>
              <a:t>Fiona walked and walked until she came to the Dandenong Mountains. It was beautiful in the mountains but Fiona was still lost!</a:t>
            </a:r>
          </a:p>
          <a:p>
            <a:endParaRPr lang="en-AU" dirty="0"/>
          </a:p>
          <a:p>
            <a:r>
              <a:rPr lang="en-AU" dirty="0">
                <a:hlinkClick r:id="rId3" action="ppaction://hlinksldjump"/>
              </a:rPr>
              <a:t>Click here</a:t>
            </a:r>
            <a:r>
              <a:rPr lang="en-AU" dirty="0"/>
              <a:t> to continue.</a:t>
            </a:r>
          </a:p>
        </p:txBody>
      </p:sp>
    </p:spTree>
    <p:extLst>
      <p:ext uri="{BB962C8B-B14F-4D97-AF65-F5344CB8AC3E}">
        <p14:creationId xmlns:p14="http://schemas.microsoft.com/office/powerpoint/2010/main" val="165068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1475656" y="1412776"/>
            <a:ext cx="5472608" cy="1754326"/>
          </a:xfrm>
          <a:prstGeom prst="rect">
            <a:avLst/>
          </a:prstGeom>
          <a:noFill/>
        </p:spPr>
        <p:txBody>
          <a:bodyPr wrap="square" rtlCol="0">
            <a:spAutoFit/>
          </a:bodyPr>
          <a:lstStyle/>
          <a:p>
            <a:r>
              <a:rPr lang="en-AU" dirty="0"/>
              <a:t>Fiona came to the 1000 steps and wondered what to do.  She heard someone talking about a train called “Puffing Billy” so she decided to go there instead as those steps looked very tiring.</a:t>
            </a:r>
          </a:p>
          <a:p>
            <a:endParaRPr lang="en-AU" dirty="0"/>
          </a:p>
          <a:p>
            <a:r>
              <a:rPr lang="en-AU" dirty="0">
                <a:hlinkClick r:id="rId3" action="ppaction://hlinksldjump"/>
              </a:rPr>
              <a:t>Click here</a:t>
            </a:r>
            <a:r>
              <a:rPr lang="en-AU" dirty="0"/>
              <a:t> to visit Puffing Billy.</a:t>
            </a:r>
          </a:p>
        </p:txBody>
      </p:sp>
      <p:pic>
        <p:nvPicPr>
          <p:cNvPr id="1028" name="Picture 4" descr="Image result for stair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1882397"/>
            <a:ext cx="2376264" cy="334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36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3347864" y="1484784"/>
            <a:ext cx="5040560" cy="1477328"/>
          </a:xfrm>
          <a:prstGeom prst="rect">
            <a:avLst/>
          </a:prstGeom>
          <a:noFill/>
        </p:spPr>
        <p:txBody>
          <a:bodyPr wrap="square" rtlCol="0">
            <a:spAutoFit/>
          </a:bodyPr>
          <a:lstStyle/>
          <a:p>
            <a:r>
              <a:rPr lang="en-AU" dirty="0"/>
              <a:t>Fiona ended up at Puffing Billy in the Dandenong Mountains where a man called “Mr Jacobs” was driving the train.</a:t>
            </a:r>
          </a:p>
          <a:p>
            <a:endParaRPr lang="en-AU" dirty="0"/>
          </a:p>
          <a:p>
            <a:r>
              <a:rPr lang="en-AU" dirty="0"/>
              <a:t>Should she </a:t>
            </a:r>
            <a:r>
              <a:rPr lang="en-AU" dirty="0">
                <a:hlinkClick r:id="rId3" action="ppaction://hlinksldjump"/>
              </a:rPr>
              <a:t>go for a ride</a:t>
            </a:r>
            <a:r>
              <a:rPr lang="en-AU" dirty="0"/>
              <a:t> or </a:t>
            </a:r>
            <a:r>
              <a:rPr lang="en-AU" dirty="0">
                <a:hlinkClick r:id="rId4" action="ppaction://hlinksldjump"/>
              </a:rPr>
              <a:t>stay where she is</a:t>
            </a:r>
            <a:r>
              <a:rPr lang="en-AU" dirty="0"/>
              <a:t>?</a:t>
            </a:r>
          </a:p>
        </p:txBody>
      </p:sp>
    </p:spTree>
    <p:extLst>
      <p:ext uri="{BB962C8B-B14F-4D97-AF65-F5344CB8AC3E}">
        <p14:creationId xmlns:p14="http://schemas.microsoft.com/office/powerpoint/2010/main" val="2149781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1763688" y="260648"/>
            <a:ext cx="5677067" cy="1477328"/>
          </a:xfrm>
          <a:prstGeom prst="rect">
            <a:avLst/>
          </a:prstGeom>
          <a:solidFill>
            <a:schemeClr val="bg1"/>
          </a:solidFill>
        </p:spPr>
        <p:txBody>
          <a:bodyPr wrap="none" rtlCol="0">
            <a:spAutoFit/>
          </a:bodyPr>
          <a:lstStyle/>
          <a:p>
            <a:r>
              <a:rPr lang="en-AU" dirty="0"/>
              <a:t>Flora took Fiona back to Phillip Island.</a:t>
            </a:r>
          </a:p>
          <a:p>
            <a:endParaRPr lang="en-AU" dirty="0"/>
          </a:p>
          <a:p>
            <a:r>
              <a:rPr lang="en-AU" dirty="0"/>
              <a:t>She was very happy to be back with her friends and family.</a:t>
            </a:r>
          </a:p>
          <a:p>
            <a:endParaRPr lang="en-AU" dirty="0"/>
          </a:p>
          <a:p>
            <a:r>
              <a:rPr lang="en-AU" dirty="0">
                <a:hlinkClick r:id="rId3" action="ppaction://hlinksldjump"/>
              </a:rPr>
              <a:t>Click here</a:t>
            </a:r>
            <a:r>
              <a:rPr lang="en-AU" dirty="0"/>
              <a:t> to start again.</a:t>
            </a:r>
          </a:p>
        </p:txBody>
      </p:sp>
    </p:spTree>
    <p:extLst>
      <p:ext uri="{BB962C8B-B14F-4D97-AF65-F5344CB8AC3E}">
        <p14:creationId xmlns:p14="http://schemas.microsoft.com/office/powerpoint/2010/main" val="227075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5652120" y="1412776"/>
            <a:ext cx="2664296" cy="4247317"/>
          </a:xfrm>
          <a:prstGeom prst="rect">
            <a:avLst/>
          </a:prstGeom>
          <a:noFill/>
        </p:spPr>
        <p:txBody>
          <a:bodyPr wrap="square" rtlCol="0">
            <a:spAutoFit/>
          </a:bodyPr>
          <a:lstStyle/>
          <a:p>
            <a:r>
              <a:rPr lang="en-AU" dirty="0"/>
              <a:t>One day, Oscar and his family went to Phillip Island to see the Fairy Penguins.  At first, nothing happened but after a while, hundreds of penguins came out of the sea.</a:t>
            </a:r>
          </a:p>
          <a:p>
            <a:endParaRPr lang="en-AU" dirty="0"/>
          </a:p>
          <a:p>
            <a:r>
              <a:rPr lang="en-AU" dirty="0"/>
              <a:t>As they were getting in the car to leave, Oscar saw a penguin jump into the boot of their car.</a:t>
            </a:r>
          </a:p>
          <a:p>
            <a:endParaRPr lang="en-AU" dirty="0"/>
          </a:p>
          <a:p>
            <a:r>
              <a:rPr lang="en-AU" dirty="0">
                <a:hlinkClick r:id="rId3" action="ppaction://hlinksldjump"/>
              </a:rPr>
              <a:t>Click here</a:t>
            </a:r>
            <a:r>
              <a:rPr lang="en-AU" dirty="0"/>
              <a:t> to continue. </a:t>
            </a:r>
          </a:p>
        </p:txBody>
      </p:sp>
    </p:spTree>
    <p:extLst>
      <p:ext uri="{BB962C8B-B14F-4D97-AF65-F5344CB8AC3E}">
        <p14:creationId xmlns:p14="http://schemas.microsoft.com/office/powerpoint/2010/main" val="194556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827584" y="260648"/>
            <a:ext cx="7416824" cy="1477328"/>
          </a:xfrm>
          <a:prstGeom prst="rect">
            <a:avLst/>
          </a:prstGeom>
          <a:solidFill>
            <a:schemeClr val="bg1"/>
          </a:solidFill>
        </p:spPr>
        <p:txBody>
          <a:bodyPr wrap="square" rtlCol="0">
            <a:spAutoFit/>
          </a:bodyPr>
          <a:lstStyle/>
          <a:p>
            <a:r>
              <a:rPr lang="en-AU" dirty="0"/>
              <a:t>Fiona came to the Yarra River but she didn’t like it because it was fresh water instead of salt water.  Fiona was clever enough to know that it might lead </a:t>
            </a:r>
            <a:r>
              <a:rPr lang="en-AU"/>
              <a:t>to salt </a:t>
            </a:r>
            <a:r>
              <a:rPr lang="en-AU" dirty="0"/>
              <a:t>water.  </a:t>
            </a:r>
          </a:p>
          <a:p>
            <a:endParaRPr lang="en-AU" dirty="0"/>
          </a:p>
          <a:p>
            <a:r>
              <a:rPr lang="en-AU" dirty="0"/>
              <a:t>Should Fiona follow the river </a:t>
            </a:r>
            <a:r>
              <a:rPr lang="en-AU" dirty="0">
                <a:hlinkClick r:id="rId3" action="ppaction://hlinksldjump"/>
              </a:rPr>
              <a:t>upstream</a:t>
            </a:r>
            <a:r>
              <a:rPr lang="en-AU" dirty="0"/>
              <a:t> or </a:t>
            </a:r>
            <a:r>
              <a:rPr lang="en-AU" dirty="0">
                <a:hlinkClick r:id="rId4" action="ppaction://hlinksldjump"/>
              </a:rPr>
              <a:t>downstream</a:t>
            </a:r>
            <a:r>
              <a:rPr lang="en-AU" dirty="0"/>
              <a:t>?</a:t>
            </a:r>
          </a:p>
        </p:txBody>
      </p:sp>
    </p:spTree>
    <p:extLst>
      <p:ext uri="{BB962C8B-B14F-4D97-AF65-F5344CB8AC3E}">
        <p14:creationId xmlns:p14="http://schemas.microsoft.com/office/powerpoint/2010/main" val="3383341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1259632" y="260648"/>
            <a:ext cx="3888432" cy="2308324"/>
          </a:xfrm>
          <a:prstGeom prst="rect">
            <a:avLst/>
          </a:prstGeom>
          <a:noFill/>
        </p:spPr>
        <p:txBody>
          <a:bodyPr wrap="square" rtlCol="0">
            <a:spAutoFit/>
          </a:bodyPr>
          <a:lstStyle/>
          <a:p>
            <a:r>
              <a:rPr lang="en-AU" dirty="0"/>
              <a:t>Fiona jumped into the Yarra River and let the current carry her down stream.  Eventually, she ended up in Port Phillip Bay where she found some other fairy penguins living in St Kilda.  Fiona lived happily ever after.  The end.  </a:t>
            </a:r>
          </a:p>
          <a:p>
            <a:endParaRPr lang="en-AU" dirty="0"/>
          </a:p>
          <a:p>
            <a:r>
              <a:rPr lang="en-AU" dirty="0">
                <a:hlinkClick r:id="rId3" action="ppaction://hlinksldjump"/>
              </a:rPr>
              <a:t>Click here</a:t>
            </a:r>
            <a:r>
              <a:rPr lang="en-AU" dirty="0"/>
              <a:t> to start again. </a:t>
            </a:r>
          </a:p>
        </p:txBody>
      </p:sp>
    </p:spTree>
    <p:extLst>
      <p:ext uri="{BB962C8B-B14F-4D97-AF65-F5344CB8AC3E}">
        <p14:creationId xmlns:p14="http://schemas.microsoft.com/office/powerpoint/2010/main" val="394906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827584" y="548680"/>
            <a:ext cx="7632848" cy="1477328"/>
          </a:xfrm>
          <a:prstGeom prst="rect">
            <a:avLst/>
          </a:prstGeom>
          <a:solidFill>
            <a:schemeClr val="bg1"/>
          </a:solidFill>
        </p:spPr>
        <p:txBody>
          <a:bodyPr wrap="square" rtlCol="0">
            <a:spAutoFit/>
          </a:bodyPr>
          <a:lstStyle/>
          <a:p>
            <a:r>
              <a:rPr lang="en-AU" dirty="0"/>
              <a:t>Lauren’s parents rang the RSPCA and they arranged to take Fiona to the Melbourne Aquarium.  Lots of people got to see Fiona at the aquarium and they looked after her well.  Fiona had finally found a safe home.  The end.</a:t>
            </a:r>
          </a:p>
          <a:p>
            <a:endParaRPr lang="en-AU" dirty="0"/>
          </a:p>
          <a:p>
            <a:r>
              <a:rPr lang="en-AU" dirty="0">
                <a:hlinkClick r:id="rId3" action="ppaction://hlinksldjump"/>
              </a:rPr>
              <a:t>Click here</a:t>
            </a:r>
            <a:r>
              <a:rPr lang="en-AU" dirty="0"/>
              <a:t> to start again</a:t>
            </a:r>
          </a:p>
        </p:txBody>
      </p:sp>
    </p:spTree>
    <p:extLst>
      <p:ext uri="{BB962C8B-B14F-4D97-AF65-F5344CB8AC3E}">
        <p14:creationId xmlns:p14="http://schemas.microsoft.com/office/powerpoint/2010/main" val="3320141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5652120" y="2708920"/>
            <a:ext cx="2808312" cy="3416320"/>
          </a:xfrm>
          <a:prstGeom prst="rect">
            <a:avLst/>
          </a:prstGeom>
          <a:noFill/>
        </p:spPr>
        <p:txBody>
          <a:bodyPr wrap="square" rtlCol="0">
            <a:spAutoFit/>
          </a:bodyPr>
          <a:lstStyle/>
          <a:p>
            <a:r>
              <a:rPr lang="en-AU" dirty="0"/>
              <a:t>Fiona saw Lauren and her brother Zach playing in their backyard.  </a:t>
            </a:r>
          </a:p>
          <a:p>
            <a:endParaRPr lang="en-AU" dirty="0"/>
          </a:p>
          <a:p>
            <a:r>
              <a:rPr lang="en-AU" dirty="0"/>
              <a:t>When Lauren’s parents came out and saw Fiona, they had to decide whether to:</a:t>
            </a:r>
          </a:p>
          <a:p>
            <a:endParaRPr lang="en-AU" dirty="0"/>
          </a:p>
          <a:p>
            <a:r>
              <a:rPr lang="en-AU" dirty="0">
                <a:hlinkClick r:id="rId3" action="ppaction://hlinksldjump"/>
              </a:rPr>
              <a:t>Take her to the vet</a:t>
            </a:r>
            <a:r>
              <a:rPr lang="en-AU" dirty="0"/>
              <a:t> </a:t>
            </a:r>
          </a:p>
          <a:p>
            <a:endParaRPr lang="en-AU" dirty="0"/>
          </a:p>
          <a:p>
            <a:r>
              <a:rPr lang="en-AU" dirty="0">
                <a:hlinkClick r:id="rId4" action="ppaction://hlinksldjump"/>
              </a:rPr>
              <a:t>Take her to the RSPCA</a:t>
            </a:r>
            <a:r>
              <a:rPr lang="en-AU" dirty="0"/>
              <a:t>.    </a:t>
            </a:r>
          </a:p>
        </p:txBody>
      </p:sp>
    </p:spTree>
    <p:extLst>
      <p:ext uri="{BB962C8B-B14F-4D97-AF65-F5344CB8AC3E}">
        <p14:creationId xmlns:p14="http://schemas.microsoft.com/office/powerpoint/2010/main" val="2536870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TextBox 2"/>
          <p:cNvSpPr txBox="1"/>
          <p:nvPr/>
        </p:nvSpPr>
        <p:spPr>
          <a:xfrm>
            <a:off x="1331640" y="1124744"/>
            <a:ext cx="6192687" cy="1200329"/>
          </a:xfrm>
          <a:prstGeom prst="rect">
            <a:avLst/>
          </a:prstGeom>
          <a:noFill/>
        </p:spPr>
        <p:txBody>
          <a:bodyPr wrap="square" rtlCol="0">
            <a:spAutoFit/>
          </a:bodyPr>
          <a:lstStyle/>
          <a:p>
            <a:r>
              <a:rPr lang="en-AU" dirty="0"/>
              <a:t>Fiona went for a ride on Puffing Billy but she was very scared as she had never been on a train before.</a:t>
            </a:r>
          </a:p>
          <a:p>
            <a:endParaRPr lang="en-AU" dirty="0"/>
          </a:p>
          <a:p>
            <a:r>
              <a:rPr lang="en-AU" dirty="0">
                <a:hlinkClick r:id="rId3" action="ppaction://hlinksldjump"/>
              </a:rPr>
              <a:t>Click here to continue</a:t>
            </a:r>
            <a:r>
              <a:rPr lang="en-AU" dirty="0"/>
              <a:t>. </a:t>
            </a:r>
          </a:p>
        </p:txBody>
      </p:sp>
    </p:spTree>
    <p:extLst>
      <p:ext uri="{BB962C8B-B14F-4D97-AF65-F5344CB8AC3E}">
        <p14:creationId xmlns:p14="http://schemas.microsoft.com/office/powerpoint/2010/main" val="277018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1331640" y="4797152"/>
            <a:ext cx="7200800" cy="1754326"/>
          </a:xfrm>
          <a:prstGeom prst="rect">
            <a:avLst/>
          </a:prstGeom>
          <a:noFill/>
        </p:spPr>
        <p:txBody>
          <a:bodyPr wrap="square" rtlCol="0">
            <a:spAutoFit/>
          </a:bodyPr>
          <a:lstStyle/>
          <a:p>
            <a:r>
              <a:rPr lang="en-AU" dirty="0"/>
              <a:t>Oscar’s parents had not seen the penguin jump into the car.  As the car drove through the car park, Oscar wondered if he should tell his parents.</a:t>
            </a:r>
          </a:p>
          <a:p>
            <a:endParaRPr lang="en-AU" dirty="0"/>
          </a:p>
          <a:p>
            <a:pPr algn="ctr"/>
            <a:r>
              <a:rPr lang="en-AU" dirty="0"/>
              <a:t>Should he </a:t>
            </a:r>
            <a:r>
              <a:rPr lang="en-AU" dirty="0">
                <a:hlinkClick r:id="rId3" action="ppaction://hlinksldjump"/>
              </a:rPr>
              <a:t>tell his parents</a:t>
            </a:r>
            <a:r>
              <a:rPr lang="en-AU" dirty="0"/>
              <a:t> </a:t>
            </a:r>
          </a:p>
          <a:p>
            <a:pPr algn="ctr"/>
            <a:endParaRPr lang="en-AU" dirty="0"/>
          </a:p>
          <a:p>
            <a:pPr algn="ctr"/>
            <a:r>
              <a:rPr lang="en-AU" dirty="0"/>
              <a:t>or </a:t>
            </a:r>
            <a:r>
              <a:rPr lang="en-AU" dirty="0">
                <a:hlinkClick r:id="rId4" action="ppaction://hlinksldjump"/>
              </a:rPr>
              <a:t>keep it a secret</a:t>
            </a:r>
            <a:r>
              <a:rPr lang="en-AU" dirty="0"/>
              <a:t>? </a:t>
            </a:r>
          </a:p>
        </p:txBody>
      </p:sp>
    </p:spTree>
    <p:extLst>
      <p:ext uri="{BB962C8B-B14F-4D97-AF65-F5344CB8AC3E}">
        <p14:creationId xmlns:p14="http://schemas.microsoft.com/office/powerpoint/2010/main" val="194698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539552" y="3197875"/>
            <a:ext cx="8208912" cy="2031325"/>
          </a:xfrm>
          <a:prstGeom prst="rect">
            <a:avLst/>
          </a:prstGeom>
          <a:noFill/>
        </p:spPr>
        <p:txBody>
          <a:bodyPr wrap="square" rtlCol="0">
            <a:spAutoFit/>
          </a:bodyPr>
          <a:lstStyle/>
          <a:p>
            <a:r>
              <a:rPr lang="en-AU" dirty="0"/>
              <a:t>Oscar’s parents parked the car and went inside to tell the manager.  The manager came outside with a net and a box and put the penguin safely inside so he could carry it back to the other penguins.  </a:t>
            </a:r>
          </a:p>
          <a:p>
            <a:endParaRPr lang="en-AU" dirty="0"/>
          </a:p>
          <a:p>
            <a:r>
              <a:rPr lang="en-AU" dirty="0"/>
              <a:t>He was so thankful that he decided to give Oscar an award for doing the right thing.</a:t>
            </a:r>
          </a:p>
          <a:p>
            <a:endParaRPr lang="en-AU" dirty="0"/>
          </a:p>
          <a:p>
            <a:r>
              <a:rPr lang="en-AU" dirty="0"/>
              <a:t>The end.  </a:t>
            </a:r>
            <a:r>
              <a:rPr lang="en-AU" dirty="0">
                <a:hlinkClick r:id="rId3" action="ppaction://hlinksldjump"/>
              </a:rPr>
              <a:t>Click here</a:t>
            </a:r>
            <a:r>
              <a:rPr lang="en-AU" dirty="0"/>
              <a:t> to start again</a:t>
            </a:r>
          </a:p>
        </p:txBody>
      </p:sp>
      <p:sp>
        <p:nvSpPr>
          <p:cNvPr id="3" name="Rectangle 2"/>
          <p:cNvSpPr/>
          <p:nvPr/>
        </p:nvSpPr>
        <p:spPr>
          <a:xfrm>
            <a:off x="1907704" y="1484784"/>
            <a:ext cx="5761880" cy="1754326"/>
          </a:xfrm>
          <a:prstGeom prst="rect">
            <a:avLst/>
          </a:prstGeom>
          <a:solidFill>
            <a:schemeClr val="bg1"/>
          </a:solidFill>
        </p:spPr>
        <p:txBody>
          <a:bodyPr wrap="square" lIns="91440" tIns="45720" rIns="91440" bIns="45720">
            <a:spAutoFit/>
          </a:bodyPr>
          <a:lstStyle/>
          <a:p>
            <a:pPr algn="ctr"/>
            <a:r>
              <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Presented to Oscar</a:t>
            </a:r>
          </a:p>
          <a:p>
            <a:pPr algn="ct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93680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51520" y="5890046"/>
            <a:ext cx="8640960" cy="923330"/>
          </a:xfrm>
          <a:prstGeom prst="rect">
            <a:avLst/>
          </a:prstGeom>
          <a:solidFill>
            <a:schemeClr val="bg1"/>
          </a:solidFill>
        </p:spPr>
        <p:txBody>
          <a:bodyPr wrap="square" rtlCol="0">
            <a:spAutoFit/>
          </a:bodyPr>
          <a:lstStyle/>
          <a:p>
            <a:r>
              <a:rPr lang="en-AU" dirty="0"/>
              <a:t>Oscar was on his way to a sleepover for Luke’s birthday party.  He decided to name the penguin “Fiona” and he sneakily got Fiona out of the car without anyone noticing.</a:t>
            </a:r>
          </a:p>
          <a:p>
            <a:r>
              <a:rPr lang="en-AU" dirty="0"/>
              <a:t>					</a:t>
            </a:r>
            <a:r>
              <a:rPr lang="en-AU" dirty="0">
                <a:hlinkClick r:id="rId3" action="ppaction://hlinksldjump"/>
              </a:rPr>
              <a:t>Click here</a:t>
            </a:r>
            <a:r>
              <a:rPr lang="en-AU" dirty="0"/>
              <a:t> to see what happens next.</a:t>
            </a:r>
          </a:p>
        </p:txBody>
      </p:sp>
    </p:spTree>
    <p:extLst>
      <p:ext uri="{BB962C8B-B14F-4D97-AF65-F5344CB8AC3E}">
        <p14:creationId xmlns:p14="http://schemas.microsoft.com/office/powerpoint/2010/main" val="351276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827584" y="1196752"/>
            <a:ext cx="5688632" cy="1754326"/>
          </a:xfrm>
          <a:prstGeom prst="rect">
            <a:avLst/>
          </a:prstGeom>
          <a:noFill/>
        </p:spPr>
        <p:txBody>
          <a:bodyPr wrap="square" rtlCol="0">
            <a:spAutoFit/>
          </a:bodyPr>
          <a:lstStyle/>
          <a:p>
            <a:r>
              <a:rPr lang="en-AU" dirty="0"/>
              <a:t>Fiona ran away from Oscar and Luke so they chased after her.  “Come back here!” they shouted but Fiona kept running.</a:t>
            </a:r>
          </a:p>
          <a:p>
            <a:endParaRPr lang="en-AU" dirty="0"/>
          </a:p>
          <a:p>
            <a:r>
              <a:rPr lang="en-AU" dirty="0">
                <a:hlinkClick r:id="rId3" action="ppaction://hlinksldjump"/>
              </a:rPr>
              <a:t>Click here</a:t>
            </a:r>
            <a:r>
              <a:rPr lang="en-AU" dirty="0"/>
              <a:t> to follow Fiona as she tries to escape from the boys.</a:t>
            </a:r>
          </a:p>
        </p:txBody>
      </p:sp>
    </p:spTree>
    <p:extLst>
      <p:ext uri="{BB962C8B-B14F-4D97-AF65-F5344CB8AC3E}">
        <p14:creationId xmlns:p14="http://schemas.microsoft.com/office/powerpoint/2010/main" val="374336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TextBox 2"/>
          <p:cNvSpPr txBox="1"/>
          <p:nvPr/>
        </p:nvSpPr>
        <p:spPr>
          <a:xfrm>
            <a:off x="5823400" y="2060848"/>
            <a:ext cx="2853056" cy="3693319"/>
          </a:xfrm>
          <a:prstGeom prst="rect">
            <a:avLst/>
          </a:prstGeom>
          <a:noFill/>
        </p:spPr>
        <p:txBody>
          <a:bodyPr wrap="square" rtlCol="0">
            <a:spAutoFit/>
          </a:bodyPr>
          <a:lstStyle/>
          <a:p>
            <a:r>
              <a:rPr lang="en-AU" dirty="0"/>
              <a:t>Matilda was trying to sleep when she heard the boys shouting so she opened her window.  “Who’s Fiona?” she asked.</a:t>
            </a:r>
          </a:p>
          <a:p>
            <a:endParaRPr lang="en-AU" dirty="0"/>
          </a:p>
          <a:p>
            <a:r>
              <a:rPr lang="en-AU" dirty="0"/>
              <a:t>While Oscar and Luke explain how they got the penguin, Fiona keeps running and they lose sight of her.</a:t>
            </a:r>
          </a:p>
          <a:p>
            <a:endParaRPr lang="en-AU" dirty="0"/>
          </a:p>
          <a:p>
            <a:r>
              <a:rPr lang="en-AU" dirty="0">
                <a:hlinkClick r:id="rId3" action="ppaction://hlinksldjump"/>
              </a:rPr>
              <a:t>Click here</a:t>
            </a:r>
            <a:r>
              <a:rPr lang="en-AU" dirty="0"/>
              <a:t> to continue.</a:t>
            </a:r>
          </a:p>
        </p:txBody>
      </p:sp>
    </p:spTree>
    <p:extLst>
      <p:ext uri="{BB962C8B-B14F-4D97-AF65-F5344CB8AC3E}">
        <p14:creationId xmlns:p14="http://schemas.microsoft.com/office/powerpoint/2010/main" val="324447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5076056" y="116632"/>
            <a:ext cx="3888432" cy="2031325"/>
          </a:xfrm>
          <a:prstGeom prst="rect">
            <a:avLst/>
          </a:prstGeom>
          <a:noFill/>
        </p:spPr>
        <p:txBody>
          <a:bodyPr wrap="square" rtlCol="0">
            <a:spAutoFit/>
          </a:bodyPr>
          <a:lstStyle/>
          <a:p>
            <a:r>
              <a:rPr lang="en-AU" dirty="0"/>
              <a:t>Fiona went upstream for as long as she could.  The river got smaller and smaller until it was just a trickle.  Fiona died from exhaustion and lack of food.  The end.</a:t>
            </a:r>
          </a:p>
          <a:p>
            <a:endParaRPr lang="en-AU" dirty="0"/>
          </a:p>
          <a:p>
            <a:r>
              <a:rPr lang="en-AU" dirty="0">
                <a:hlinkClick r:id="rId3" action="ppaction://hlinksldjump"/>
              </a:rPr>
              <a:t>Click here</a:t>
            </a:r>
            <a:r>
              <a:rPr lang="en-AU" dirty="0"/>
              <a:t> to start again.</a:t>
            </a:r>
          </a:p>
        </p:txBody>
      </p:sp>
    </p:spTree>
    <p:extLst>
      <p:ext uri="{BB962C8B-B14F-4D97-AF65-F5344CB8AC3E}">
        <p14:creationId xmlns:p14="http://schemas.microsoft.com/office/powerpoint/2010/main" val="284377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1259632" y="1196752"/>
            <a:ext cx="4536504" cy="2308324"/>
          </a:xfrm>
          <a:prstGeom prst="rect">
            <a:avLst/>
          </a:prstGeom>
          <a:noFill/>
        </p:spPr>
        <p:txBody>
          <a:bodyPr wrap="square" rtlCol="0">
            <a:spAutoFit/>
          </a:bodyPr>
          <a:lstStyle/>
          <a:p>
            <a:r>
              <a:rPr lang="en-AU" dirty="0"/>
              <a:t>As Fiona continued to run from the boys, she came across a police woman named “Olivia”.</a:t>
            </a:r>
          </a:p>
          <a:p>
            <a:endParaRPr lang="en-AU" dirty="0"/>
          </a:p>
          <a:p>
            <a:r>
              <a:rPr lang="en-AU" dirty="0"/>
              <a:t>Olivia would have been able to help Fiona get back to Phillip Island but Fiona was scared of Olivia because she looked like a big blue penguin in her uniform.</a:t>
            </a:r>
          </a:p>
          <a:p>
            <a:endParaRPr lang="en-AU" dirty="0"/>
          </a:p>
        </p:txBody>
      </p:sp>
      <p:sp>
        <p:nvSpPr>
          <p:cNvPr id="3" name="TextBox 2"/>
          <p:cNvSpPr txBox="1"/>
          <p:nvPr/>
        </p:nvSpPr>
        <p:spPr>
          <a:xfrm>
            <a:off x="5940152" y="4869160"/>
            <a:ext cx="2304256" cy="1754326"/>
          </a:xfrm>
          <a:prstGeom prst="rect">
            <a:avLst/>
          </a:prstGeom>
          <a:noFill/>
        </p:spPr>
        <p:txBody>
          <a:bodyPr wrap="square" rtlCol="0">
            <a:spAutoFit/>
          </a:bodyPr>
          <a:lstStyle/>
          <a:p>
            <a:endParaRPr lang="en-AU" dirty="0"/>
          </a:p>
          <a:p>
            <a:r>
              <a:rPr lang="en-AU" dirty="0"/>
              <a:t>Fiona fell asleep while she was hiding in some bushes.</a:t>
            </a:r>
          </a:p>
          <a:p>
            <a:endParaRPr lang="en-AU" dirty="0"/>
          </a:p>
          <a:p>
            <a:r>
              <a:rPr lang="en-AU" dirty="0">
                <a:hlinkClick r:id="rId3" action="ppaction://hlinksldjump"/>
              </a:rPr>
              <a:t>Click here</a:t>
            </a:r>
            <a:r>
              <a:rPr lang="en-AU" dirty="0"/>
              <a:t> to continue. </a:t>
            </a:r>
          </a:p>
        </p:txBody>
      </p:sp>
    </p:spTree>
    <p:extLst>
      <p:ext uri="{BB962C8B-B14F-4D97-AF65-F5344CB8AC3E}">
        <p14:creationId xmlns:p14="http://schemas.microsoft.com/office/powerpoint/2010/main" val="1105284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1F68F06FE3A546BE6012EF221659D1" ma:contentTypeVersion="18" ma:contentTypeDescription="Create a new document." ma:contentTypeScope="" ma:versionID="ca6cdf327c424b6aef963da05b996cfc">
  <xsd:schema xmlns:xsd="http://www.w3.org/2001/XMLSchema" xmlns:xs="http://www.w3.org/2001/XMLSchema" xmlns:p="http://schemas.microsoft.com/office/2006/metadata/properties" xmlns:ns3="cf93f7d5-6da8-4d9b-b5ab-d6894698770d" xmlns:ns4="c9dc4ccc-f55d-4443-9a3c-b8595bb47d6f" targetNamespace="http://schemas.microsoft.com/office/2006/metadata/properties" ma:root="true" ma:fieldsID="e15a992a259e7e470b6adbddd8f58577" ns3:_="" ns4:_="">
    <xsd:import namespace="cf93f7d5-6da8-4d9b-b5ab-d6894698770d"/>
    <xsd:import namespace="c9dc4ccc-f55d-4443-9a3c-b8595bb47d6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MediaServiceSearchProperties"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93f7d5-6da8-4d9b-b5ab-d68946987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_activity" ma:index="20"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dc4ccc-f55d-4443-9a3c-b8595bb47d6f"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f93f7d5-6da8-4d9b-b5ab-d6894698770d" xsi:nil="true"/>
  </documentManagement>
</p:properties>
</file>

<file path=customXml/itemProps1.xml><?xml version="1.0" encoding="utf-8"?>
<ds:datastoreItem xmlns:ds="http://schemas.openxmlformats.org/officeDocument/2006/customXml" ds:itemID="{451B56CD-6BC6-4EE7-84C3-C27AFC6F6A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93f7d5-6da8-4d9b-b5ab-d6894698770d"/>
    <ds:schemaRef ds:uri="c9dc4ccc-f55d-4443-9a3c-b8595bb47d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AC362B-1987-43C1-8516-BF43C32CC2E5}">
  <ds:schemaRefs>
    <ds:schemaRef ds:uri="http://schemas.microsoft.com/sharepoint/v3/contenttype/forms"/>
  </ds:schemaRefs>
</ds:datastoreItem>
</file>

<file path=customXml/itemProps3.xml><?xml version="1.0" encoding="utf-8"?>
<ds:datastoreItem xmlns:ds="http://schemas.openxmlformats.org/officeDocument/2006/customXml" ds:itemID="{8089289E-F1D0-457B-84B9-554E7C2FB372}">
  <ds:schemaRefs>
    <ds:schemaRef ds:uri="http://purl.org/dc/terms/"/>
    <ds:schemaRef ds:uri="http://purl.org/dc/elements/1.1/"/>
    <ds:schemaRef ds:uri="http://schemas.microsoft.com/office/2006/documentManagement/types"/>
    <ds:schemaRef ds:uri="http://schemas.openxmlformats.org/package/2006/metadata/core-properties"/>
    <ds:schemaRef ds:uri="c9dc4ccc-f55d-4443-9a3c-b8595bb47d6f"/>
    <ds:schemaRef ds:uri="cf93f7d5-6da8-4d9b-b5ab-d6894698770d"/>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720</TotalTime>
  <Words>1004</Words>
  <Application>Microsoft Office PowerPoint</Application>
  <PresentationFormat>On-screen Show (4:3)</PresentationFormat>
  <Paragraphs>88</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The Adventures  of Fiona the  Fairy Penguin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Brendan Jacobs</cp:lastModifiedBy>
  <cp:revision>88</cp:revision>
  <dcterms:created xsi:type="dcterms:W3CDTF">2016-12-08T01:23:07Z</dcterms:created>
  <dcterms:modified xsi:type="dcterms:W3CDTF">2024-11-15T04:56:13Z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0x010100471F68F06FE3A546BE6012EF221659D1</vt:lpwstr>
  </property>
</Properties>
</file>